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9" r:id="rId3"/>
    <p:sldId id="268" r:id="rId4"/>
    <p:sldId id="258" r:id="rId5"/>
    <p:sldId id="262" r:id="rId6"/>
    <p:sldId id="263" r:id="rId7"/>
    <p:sldId id="264" r:id="rId8"/>
    <p:sldId id="265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E4F1-6DE5-408F-AAD9-C3C03393F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B2CA2-96A1-49EE-BCF3-AE440DF3F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0ADB7-2C0C-437E-BBFE-B52E37B9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B59A3-E946-44F7-A88B-C19825DDB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DB565-CB66-4B8C-A71B-BD0DCA707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4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C908-1F1E-44B7-8ACC-1ABE251AB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C6735E-2E1C-4D8C-B6F6-381ABE20A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ED917-2E4C-493B-B64D-7FE9BD1B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335DD-E87F-4B68-80B1-4ECE4630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7D7BA-1D98-447E-AD86-BAED87C0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3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9376FB-3757-439D-A68A-9CCE2CDE5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DFCC5-3457-4A0B-BF5F-F43F4F33FA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27F29-DAE5-4E48-99ED-40A6CFB4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49554-D513-46B1-A076-A1542115C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B160A-8548-4341-BBB6-14416C9F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3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68332-6ECE-45EA-94A3-86060859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3-5E84-4D6A-9445-D064F5A90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4F751-C6D9-4517-8F2F-5B24D7788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BB097-246D-4537-82D2-EF78BC8CF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A8B2D-DB0E-4E3B-ADD6-3FCFFD058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9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8A22-2292-43AC-91F6-4A368676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70A14-67A2-4531-B102-F3A578FB0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CEDA2-DF2F-4E29-8E30-AAC8422B6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069EE-BAED-41FE-9AB9-F62209E98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CE8C0-83F1-4068-904D-A284C9AB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9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6C49F-795C-4688-98CE-BF88F681B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CCD1-BE43-4BE9-9D1C-943EACB6D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75F64-590C-470D-901F-85A1A1ADF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1B9859-DDAD-45A1-B637-43D5B5E8E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A930FD-D1AC-4629-B469-F08A6FB9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A714C-5430-4C45-9F63-9D984F0B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0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9DD8-11FA-493E-B973-AB054FC2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BDC0D-61F3-4C30-B1C9-A16217FD9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4DA28-7425-46AD-A854-15B7F3C73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E5836-1CD6-47C4-9F1A-0FC1B14A2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2C325-E897-4AC8-B28C-8D1C5590B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AB94E-5590-4050-8498-B5097503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75149-A5AB-4ADC-A9C1-89442FE1B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C572D-2A07-4F9E-AB88-5B2AFD3E6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41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78C5-901A-467B-8BE4-8C981C12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29658E-077E-48E0-A549-94C13A6B3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3871C-7AF8-460A-9E53-660C62DD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FF010-FA02-416E-B3A2-8F56F2143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1D7A0-3D55-4682-B18E-CA47B7479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458D3-A01A-44D1-9877-642DE7AF9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BA605-E97B-46DD-8ECE-5C453961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91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B0B4-EE4B-4A52-BF1A-9DF818E5C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DDBB2-0A91-4CBB-BC6F-B9F0EC838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5BF87-4B77-42B8-977E-5927A25215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F947E-7905-4330-8916-6F4B7822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4D208-D27F-484A-BE34-477ABAE1C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E70D5-9342-4DE6-B2F0-05D17197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92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B735-39C0-447C-955E-3BAC87554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3998B8-3901-40F3-BBCC-D48486157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8968C-9DB9-48DF-B5F8-23E620324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3AE2D-8053-4B2C-B32A-61A60B36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D5747-540B-4F60-AF82-A6904EA3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9194A-28A9-4A03-A28B-801A08336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5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A05CB-1ABE-4EC6-AF61-A3E64E596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A749F1-DD09-41AD-9D67-34CB2AB92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128E6-66E1-4D19-94E9-ABE39FBB5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DB438-369E-4A10-98E6-D79E63D7F4B3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57C3F-4BED-4678-B4BC-75BC519B5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5337-000D-443A-80BD-C19E238C6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D6311-B7E8-44BB-A7D6-E57A31954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6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microsoft.com/office/2007/relationships/media" Target="../media/media1.mp3"/><Relationship Id="rId16" Type="http://schemas.openxmlformats.org/officeDocument/2006/relationships/image" Target="../media/image8.png"/><Relationship Id="rId1" Type="http://schemas.openxmlformats.org/officeDocument/2006/relationships/audio" Target="NULL" TargetMode="External"/><Relationship Id="rId6" Type="http://schemas.openxmlformats.org/officeDocument/2006/relationships/image" Target="../media/image1.png"/><Relationship Id="rId11" Type="http://schemas.microsoft.com/office/2007/relationships/hdphoto" Target="../media/hdphoto2.wdp"/><Relationship Id="rId5" Type="http://schemas.openxmlformats.org/officeDocument/2006/relationships/image" Target="../media/image1.png"/><Relationship Id="rId15" Type="http://schemas.microsoft.com/office/2007/relationships/hdphoto" Target="../media/hdphoto4.wdp"/><Relationship Id="rId10" Type="http://schemas.openxmlformats.org/officeDocument/2006/relationships/image" Target="../media/image5.png"/><Relationship Id="rId4" Type="http://schemas.microsoft.com/office/2017/06/relationships/model3d" Target="../media/model3d1.glb"/><Relationship Id="rId9" Type="http://schemas.openxmlformats.org/officeDocument/2006/relationships/image" Target="../media/image3.png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18" Type="http://schemas.openxmlformats.org/officeDocument/2006/relationships/image" Target="../media/image15.png"/><Relationship Id="rId26" Type="http://schemas.microsoft.com/office/2007/relationships/hdphoto" Target="../media/hdphoto7.wdp"/><Relationship Id="rId3" Type="http://schemas.microsoft.com/office/2017/06/relationships/model3d" Target="../media/model3d1.glb"/><Relationship Id="rId21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12.png"/><Relationship Id="rId17" Type="http://schemas.openxmlformats.org/officeDocument/2006/relationships/image" Target="../media/image13.png"/><Relationship Id="rId25" Type="http://schemas.openxmlformats.org/officeDocument/2006/relationships/image" Target="../media/image18.png"/><Relationship Id="rId2" Type="http://schemas.openxmlformats.org/officeDocument/2006/relationships/audio" Target="../media/audio2.wav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24" Type="http://schemas.microsoft.com/office/2007/relationships/hdphoto" Target="../media/hdphoto4.wdp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23" Type="http://schemas.openxmlformats.org/officeDocument/2006/relationships/image" Target="../media/image7.png"/><Relationship Id="rId10" Type="http://schemas.openxmlformats.org/officeDocument/2006/relationships/image" Target="../media/image6.png"/><Relationship Id="rId19" Type="http://schemas.microsoft.com/office/2007/relationships/hdphoto" Target="../media/hdphoto6.wdp"/><Relationship Id="rId4" Type="http://schemas.openxmlformats.org/officeDocument/2006/relationships/image" Target="../media/image10.png"/><Relationship Id="rId9" Type="http://schemas.microsoft.com/office/2007/relationships/hdphoto" Target="../media/hdphoto2.wdp"/><Relationship Id="rId14" Type="http://schemas.microsoft.com/office/2017/06/relationships/model3d" Target="../media/model3d2.glb"/><Relationship Id="rId2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slide" Target="slide3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slide" Target="slide3.xm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slide" Target="slide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slide" Target="slide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slide" Target="slide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slide" Target="slide3.xml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9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10000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9CD6292-57A0-446A-8A0D-3476DB3AF380}"/>
              </a:ext>
            </a:extLst>
          </p:cNvPr>
          <p:cNvSpPr/>
          <p:nvPr/>
        </p:nvSpPr>
        <p:spPr>
          <a:xfrm>
            <a:off x="0" y="5561410"/>
            <a:ext cx="12192000" cy="12965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86FD7AFF-2B61-4A60-AAE4-03DE2F7C4FE5}"/>
              </a:ext>
            </a:extLst>
          </p:cNvPr>
          <p:cNvSpPr/>
          <p:nvPr/>
        </p:nvSpPr>
        <p:spPr>
          <a:xfrm>
            <a:off x="10062825" y="434631"/>
            <a:ext cx="1735640" cy="896356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3D Model 10" descr="Angel Decoration">
                <a:extLst>
                  <a:ext uri="{FF2B5EF4-FFF2-40B4-BE49-F238E27FC236}">
                    <a16:creationId xmlns:a16="http://schemas.microsoft.com/office/drawing/2014/main" id="{CD177DB4-82F7-46F2-967F-DB571B6E33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86848" y="631346"/>
              <a:ext cx="2775999" cy="224361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5999" cy="2243614"/>
                    </a:xfrm>
                    <a:prstGeom prst="rect">
                      <a:avLst/>
                    </a:prstGeom>
                  </am3d:spPr>
                  <am3d:camera>
                    <am3d:pos x="0" y="0" z="62733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335" d="1000000"/>
                    <am3d:preTrans dx="-620047" dy="-15398674" dz="1172726"/>
                    <am3d:scale>
                      <am3d:sx n="1000000" d="1000000"/>
                      <am3d:sy n="1000000" d="1000000"/>
                      <am3d:sz n="1000000" d="1000000"/>
                    </am3d:scale>
                    <am3d:rot ax="591845" ay="-1844591" az="-3047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456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3D Model 10" descr="Angel Decoration">
                <a:extLst>
                  <a:ext uri="{FF2B5EF4-FFF2-40B4-BE49-F238E27FC236}">
                    <a16:creationId xmlns:a16="http://schemas.microsoft.com/office/drawing/2014/main" id="{CD177DB4-82F7-46F2-967F-DB571B6E3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6848" y="631346"/>
                <a:ext cx="2775999" cy="2243614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7BF203B4-8AA6-49E4-9001-B035F3141A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2" t="11130" r="49166" b="3845"/>
          <a:stretch/>
        </p:blipFill>
        <p:spPr>
          <a:xfrm>
            <a:off x="159225" y="4188144"/>
            <a:ext cx="1075288" cy="1704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DBB6DE-6E18-4789-8715-594C426FE0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74184" y1="46991" x2="74708" y2="48445"/>
                        <a14:foregroundMark x1="63636" y1="17755" x2="74089" y2="46730"/>
                        <a14:backgroundMark x1="31429" y1="12245" x2="27922" y2="69592"/>
                        <a14:backgroundMark x1="27922" y1="69592" x2="30000" y2="79592"/>
                        <a14:backgroundMark x1="74805" y1="48980" x2="75974" y2="48980"/>
                        <a14:backgroundMark x1="74545" y1="48980" x2="74545" y2="48776"/>
                        <a14:backgroundMark x1="74805" y1="48367" x2="75455" y2="50204"/>
                        <a14:backgroundMark x1="74805" y1="48980" x2="74935" y2="50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7" t="2870" r="17196" b="3995"/>
          <a:stretch/>
        </p:blipFill>
        <p:spPr>
          <a:xfrm>
            <a:off x="1802434" y="4614045"/>
            <a:ext cx="914400" cy="1889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6C02CE-E8A8-458D-BFEA-17FD5A3796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000" b="97222" l="10000" r="90000">
                        <a14:foregroundMark x1="47664" y1="4549" x2="50000" y2="10000"/>
                        <a14:foregroundMark x1="50000" y1="10000" x2="56333" y2="14889"/>
                        <a14:foregroundMark x1="58444" y1="39556" x2="67000" y2="58556"/>
                        <a14:foregroundMark x1="67000" y1="58556" x2="67222" y2="58222"/>
                        <a14:foregroundMark x1="67444" y1="47889" x2="71111" y2="53667"/>
                        <a14:foregroundMark x1="74222" y1="47778" x2="76667" y2="50222"/>
                        <a14:foregroundMark x1="75916" y1="57054" x2="76012" y2="57630"/>
                        <a14:foregroundMark x1="36333" y1="82222" x2="36444" y2="89222"/>
                        <a14:foregroundMark x1="36444" y1="89222" x2="41556" y2="94111"/>
                        <a14:foregroundMark x1="41556" y1="94111" x2="43889" y2="94556"/>
                        <a14:foregroundMark x1="46778" y1="78667" x2="50667" y2="87333"/>
                        <a14:foregroundMark x1="52667" y1="86889" x2="57000" y2="90778"/>
                        <a14:foregroundMark x1="40333" y1="94667" x2="45111" y2="96111"/>
                        <a14:foregroundMark x1="37889" y1="87889" x2="42444" y2="93667"/>
                        <a14:foregroundMark x1="33000" y1="93444" x2="40333" y2="97222"/>
                        <a14:backgroundMark x1="14333" y1="5222" x2="13333" y2="61222"/>
                        <a14:backgroundMark x1="67444" y1="39111" x2="69667" y2="37889"/>
                        <a14:backgroundMark x1="69333" y1="32111" x2="67889" y2="35444"/>
                        <a14:backgroundMark x1="37556" y1="1778" x2="45222" y2="222"/>
                        <a14:backgroundMark x1="45222" y1="222" x2="47333" y2="556"/>
                        <a14:backgroundMark x1="52111" y1="778" x2="59778" y2="3000"/>
                        <a14:backgroundMark x1="59778" y1="3000" x2="60444" y2="3000"/>
                        <a14:backgroundMark x1="75222" y1="13222" x2="75000" y2="18000"/>
                        <a14:backgroundMark x1="73000" y1="22111" x2="75000" y2="26222"/>
                        <a14:backgroundMark x1="39000" y1="2778" x2="42222" y2="3889"/>
                        <a14:backgroundMark x1="40778" y1="3889" x2="37111" y2="7778"/>
                        <a14:backgroundMark x1="46111" y1="2778" x2="51889" y2="3222"/>
                        <a14:backgroundMark x1="29111" y1="11222" x2="28556" y2="18444"/>
                        <a14:backgroundMark x1="28556" y1="18444" x2="28444" y2="18556"/>
                        <a14:backgroundMark x1="30111" y1="47889" x2="25444" y2="55556"/>
                        <a14:backgroundMark x1="25444" y1="55556" x2="25889" y2="63000"/>
                        <a14:backgroundMark x1="25889" y1="63000" x2="29000" y2="70667"/>
                        <a14:backgroundMark x1="29000" y1="70667" x2="29444" y2="78444"/>
                        <a14:backgroundMark x1="29444" y1="78444" x2="27667" y2="86222"/>
                        <a14:backgroundMark x1="27667" y1="86222" x2="28444" y2="88333"/>
                        <a14:backgroundMark x1="26889" y1="82556" x2="26556" y2="93556"/>
                        <a14:backgroundMark x1="26556" y1="93556" x2="33333" y2="99444"/>
                        <a14:backgroundMark x1="33333" y1="99444" x2="34222" y2="99667"/>
                        <a14:backgroundMark x1="39556" y1="74778" x2="42444" y2="85889"/>
                        <a14:backgroundMark x1="51667" y1="58778" x2="67667" y2="92889"/>
                        <a14:backgroundMark x1="51222" y1="58000" x2="49556" y2="64778"/>
                        <a14:backgroundMark x1="49556" y1="64778" x2="54333" y2="76667"/>
                        <a14:backgroundMark x1="53667" y1="55778" x2="58889" y2="58778"/>
                        <a14:backgroundMark x1="50444" y1="77111" x2="73556" y2="98111"/>
                        <a14:backgroundMark x1="73556" y1="98111" x2="75667" y2="99222"/>
                        <a14:backgroundMark x1="59889" y1="94667" x2="45889" y2="99889"/>
                        <a14:backgroundMark x1="53333" y1="93667" x2="68444" y2="97333"/>
                        <a14:backgroundMark x1="44333" y1="89000" x2="50000" y2="94000"/>
                        <a14:backgroundMark x1="50000" y1="94000" x2="52333" y2="95111"/>
                        <a14:backgroundMark x1="83444" y1="21667" x2="79778" y2="30889"/>
                        <a14:backgroundMark x1="79778" y1="30889" x2="79778" y2="38889"/>
                        <a14:backgroundMark x1="79778" y1="38889" x2="83889" y2="54111"/>
                        <a14:backgroundMark x1="68889" y1="38556" x2="71111" y2="43667"/>
                        <a14:backgroundMark x1="74889" y1="44889" x2="80000" y2="50333"/>
                        <a14:backgroundMark x1="80000" y1="50333" x2="80000" y2="50444"/>
                        <a14:backgroundMark x1="72778" y1="51889" x2="78778" y2="53222"/>
                        <a14:backgroundMark x1="72778" y1="49778" x2="74889" y2="57333"/>
                        <a14:backgroundMark x1="74889" y1="57333" x2="73778" y2="61444"/>
                        <a14:backgroundMark x1="52889" y1="56333" x2="56556" y2="60000"/>
                        <a14:backgroundMark x1="69889" y1="27667" x2="68667" y2="32556"/>
                        <a14:backgroundMark x1="33444" y1="49000" x2="27111" y2="52889"/>
                        <a14:backgroundMark x1="27111" y1="52889" x2="25000" y2="55778"/>
                        <a14:backgroundMark x1="31000" y1="51222" x2="27778" y2="57556"/>
                        <a14:backgroundMark x1="27778" y1="57556" x2="26667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922" y="4633221"/>
            <a:ext cx="1744117" cy="1599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110F91-7CC1-4C7E-ACE3-F1EC9982898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32" b="94604" l="9753" r="89973">
                        <a14:foregroundMark x1="42857" y1="89808" x2="41484" y2="94125"/>
                        <a14:foregroundMark x1="57005" y1="88969" x2="59341" y2="94604"/>
                        <a14:foregroundMark x1="43132" y1="44365" x2="52335" y2="57194"/>
                        <a14:foregroundMark x1="56456" y1="49400" x2="51511" y2="60911"/>
                        <a14:foregroundMark x1="62088" y1="48441" x2="54396" y2="56595"/>
                        <a14:foregroundMark x1="45192" y1="46763" x2="49038" y2="53597"/>
                        <a14:foregroundMark x1="48489" y1="47122" x2="53434" y2="50719"/>
                        <a14:foregroundMark x1="36813" y1="49400" x2="42857" y2="50839"/>
                        <a14:foregroundMark x1="32967" y1="51439" x2="38599" y2="543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16" t="8683" r="17387" b="4005"/>
          <a:stretch/>
        </p:blipFill>
        <p:spPr>
          <a:xfrm>
            <a:off x="3602501" y="4424095"/>
            <a:ext cx="1016754" cy="15991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0E4191-3A1E-4D89-96CE-87A355B5EB5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2806"/>
          <a:stretch/>
        </p:blipFill>
        <p:spPr>
          <a:xfrm>
            <a:off x="4479771" y="3284698"/>
            <a:ext cx="1025151" cy="10405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A8ECFF6-10DB-4C58-B4A7-4EC4B75624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7772826" y="3239039"/>
            <a:ext cx="1873998" cy="120175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168F64-A0D4-4783-877E-72F7FC8C81C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1735040" y="3988844"/>
            <a:ext cx="1049187" cy="6728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46385C-2374-4E77-84EA-55F9256CC02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159225" y="2348430"/>
            <a:ext cx="1567855" cy="100543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96BB18-ABAC-4D27-8384-93C1C598869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2645111" y="2551180"/>
            <a:ext cx="1873998" cy="120585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4392E96-6871-40FD-A1D8-3CF1209BF57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7339582" y="3804976"/>
            <a:ext cx="664900" cy="4263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925DA70-5270-4A3C-82FF-0DF43D81EFFA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5799944" y="3314689"/>
            <a:ext cx="1397760" cy="896356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B9A07618-1E72-4F1E-89C9-C1F6597DCE9C}"/>
              </a:ext>
            </a:extLst>
          </p:cNvPr>
          <p:cNvSpPr/>
          <p:nvPr/>
        </p:nvSpPr>
        <p:spPr>
          <a:xfrm>
            <a:off x="5025065" y="125131"/>
            <a:ext cx="2619372" cy="120585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loud 35">
            <a:extLst>
              <a:ext uri="{FF2B5EF4-FFF2-40B4-BE49-F238E27FC236}">
                <a16:creationId xmlns:a16="http://schemas.microsoft.com/office/drawing/2014/main" id="{9D685E1E-3E9C-4D4F-A762-C4FA48B17AF5}"/>
              </a:ext>
            </a:extLst>
          </p:cNvPr>
          <p:cNvSpPr/>
          <p:nvPr/>
        </p:nvSpPr>
        <p:spPr>
          <a:xfrm>
            <a:off x="1156052" y="307839"/>
            <a:ext cx="2619372" cy="120585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597641-C1E0-4F43-A3A0-372E74060A50}"/>
              </a:ext>
            </a:extLst>
          </p:cNvPr>
          <p:cNvSpPr txBox="1"/>
          <p:nvPr/>
        </p:nvSpPr>
        <p:spPr>
          <a:xfrm>
            <a:off x="6829346" y="183621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DB595-BAA8-4613-810C-B11AFA8E7D2F}"/>
              </a:ext>
            </a:extLst>
          </p:cNvPr>
          <p:cNvSpPr txBox="1"/>
          <p:nvPr/>
        </p:nvSpPr>
        <p:spPr>
          <a:xfrm>
            <a:off x="6096000" y="18362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64FB1FE7-B91E-46C9-86DE-F4D321225F71}"/>
              </a:ext>
            </a:extLst>
          </p:cNvPr>
          <p:cNvSpPr/>
          <p:nvPr/>
        </p:nvSpPr>
        <p:spPr>
          <a:xfrm>
            <a:off x="9164712" y="1333932"/>
            <a:ext cx="471191" cy="388567"/>
          </a:xfrm>
          <a:prstGeom prst="star4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EpicLegend-AuracleMusic_bds5">
            <a:hlinkClick r:id="" action="ppaction://media"/>
            <a:extLst>
              <a:ext uri="{FF2B5EF4-FFF2-40B4-BE49-F238E27FC236}">
                <a16:creationId xmlns:a16="http://schemas.microsoft.com/office/drawing/2014/main" id="{8005FB19-A867-4B91-818F-34DDC51F44F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15793.625"/>
                  <p14:fade out="750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92069" y="272431"/>
            <a:ext cx="609600" cy="6096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D49DA9D-1A7C-422C-831F-9D6546C20BF8}"/>
              </a:ext>
            </a:extLst>
          </p:cNvPr>
          <p:cNvSpPr/>
          <p:nvPr/>
        </p:nvSpPr>
        <p:spPr>
          <a:xfrm>
            <a:off x="805336" y="1101440"/>
            <a:ext cx="742754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50" normalizeH="0" baseline="0" noProof="0" dirty="0">
                <a:ln w="0"/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GIẢI CỨU THẾ GIỚI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50" normalizeH="0" baseline="0" noProof="0" dirty="0">
                <a:ln w="0"/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KHỎI ĐẠI DỊCH COVID 19</a:t>
            </a:r>
          </a:p>
        </p:txBody>
      </p:sp>
    </p:spTree>
    <p:extLst>
      <p:ext uri="{BB962C8B-B14F-4D97-AF65-F5344CB8AC3E}">
        <p14:creationId xmlns:p14="http://schemas.microsoft.com/office/powerpoint/2010/main" val="132837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81481E-6 L -0.51341 -0.0539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77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40000"/>
                <a:lumOff val="60000"/>
              </a:schemeClr>
            </a:gs>
            <a:gs pos="10000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Angel Decoration">
                <a:extLst>
                  <a:ext uri="{FF2B5EF4-FFF2-40B4-BE49-F238E27FC236}">
                    <a16:creationId xmlns:a16="http://schemas.microsoft.com/office/drawing/2014/main" id="{8CC3C1BE-1C94-462A-A4B8-67867CB744F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64709" y="8090"/>
              <a:ext cx="4232651" cy="34209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232651" cy="3420910"/>
                    </a:xfrm>
                    <a:prstGeom prst="rect">
                      <a:avLst/>
                    </a:prstGeom>
                  </am3d:spPr>
                  <am3d:camera>
                    <am3d:pos x="0" y="0" z="62733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335" d="1000000"/>
                    <am3d:preTrans dx="-620047" dy="-15398674" dz="1172726"/>
                    <am3d:scale>
                      <am3d:sx n="1000000" d="1000000"/>
                      <am3d:sy n="1000000" d="1000000"/>
                      <am3d:sz n="1000000" d="1000000"/>
                    </am3d:scale>
                    <am3d:rot ax="591845" ay="-1844591" az="-3047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71118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Angel Decoration">
                <a:extLst>
                  <a:ext uri="{FF2B5EF4-FFF2-40B4-BE49-F238E27FC236}">
                    <a16:creationId xmlns:a16="http://schemas.microsoft.com/office/drawing/2014/main" id="{8CC3C1BE-1C94-462A-A4B8-67867CB744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4709" y="8090"/>
                <a:ext cx="4232651" cy="342091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5F16F2E-CE81-41B3-B011-0565B64C1EF2}"/>
              </a:ext>
            </a:extLst>
          </p:cNvPr>
          <p:cNvSpPr/>
          <p:nvPr/>
        </p:nvSpPr>
        <p:spPr>
          <a:xfrm>
            <a:off x="1201711" y="935307"/>
            <a:ext cx="6862998" cy="4433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Thượng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đế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đã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cử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giải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cứu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loài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người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khỏi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Đại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dịch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COVID 19.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nhiên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để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giải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cứu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được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loài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người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cần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giúp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đỡ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để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có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thể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vượt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qua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các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thử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thách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D3F529-DFE6-482A-B6CF-04462DC05A42}"/>
              </a:ext>
            </a:extLst>
          </p:cNvPr>
          <p:cNvCxnSpPr>
            <a:cxnSpLocks/>
          </p:cNvCxnSpPr>
          <p:nvPr/>
        </p:nvCxnSpPr>
        <p:spPr>
          <a:xfrm flipH="1" flipV="1">
            <a:off x="8277071" y="1468346"/>
            <a:ext cx="884418" cy="32258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01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60000"/>
                <a:lumOff val="40000"/>
              </a:schemeClr>
            </a:gs>
            <a:gs pos="10000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Angel Decoration">
                <a:extLst>
                  <a:ext uri="{FF2B5EF4-FFF2-40B4-BE49-F238E27FC236}">
                    <a16:creationId xmlns:a16="http://schemas.microsoft.com/office/drawing/2014/main" id="{CD177DB4-82F7-46F2-967F-DB571B6E33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3763638"/>
                  </p:ext>
                </p:extLst>
              </p:nvPr>
            </p:nvGraphicFramePr>
            <p:xfrm>
              <a:off x="8875846" y="81877"/>
              <a:ext cx="2776000" cy="224361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76000" cy="2243617"/>
                    </a:xfrm>
                    <a:prstGeom prst="rect">
                      <a:avLst/>
                    </a:prstGeom>
                  </am3d:spPr>
                  <am3d:camera>
                    <am3d:pos x="0" y="0" z="62733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335" d="1000000"/>
                    <am3d:preTrans dx="-620047" dy="-15398674" dz="11727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4169" ay="-526712" az="-250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456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Angel Decoration">
                <a:extLst>
                  <a:ext uri="{FF2B5EF4-FFF2-40B4-BE49-F238E27FC236}">
                    <a16:creationId xmlns:a16="http://schemas.microsoft.com/office/drawing/2014/main" id="{CD177DB4-82F7-46F2-967F-DB571B6E33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75846" y="81877"/>
                <a:ext cx="2776000" cy="2243617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mây 2">
            <a:extLst>
              <a:ext uri="{FF2B5EF4-FFF2-40B4-BE49-F238E27FC236}">
                <a16:creationId xmlns:a16="http://schemas.microsoft.com/office/drawing/2014/main" id="{E4B30B58-FC96-466A-9FDC-CFEBE65D311D}"/>
              </a:ext>
            </a:extLst>
          </p:cNvPr>
          <p:cNvSpPr/>
          <p:nvPr/>
        </p:nvSpPr>
        <p:spPr>
          <a:xfrm>
            <a:off x="1683336" y="4992625"/>
            <a:ext cx="2419741" cy="1303840"/>
          </a:xfrm>
          <a:prstGeom prst="cloud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00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D06A84B0-83E2-4C25-BB5D-9ADDEBEA715B}"/>
              </a:ext>
            </a:extLst>
          </p:cNvPr>
          <p:cNvSpPr/>
          <p:nvPr/>
        </p:nvSpPr>
        <p:spPr>
          <a:xfrm>
            <a:off x="8634354" y="2954214"/>
            <a:ext cx="2044479" cy="1045505"/>
          </a:xfrm>
          <a:prstGeom prst="cloud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00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mây 3">
            <a:extLst>
              <a:ext uri="{FF2B5EF4-FFF2-40B4-BE49-F238E27FC236}">
                <a16:creationId xmlns:a16="http://schemas.microsoft.com/office/drawing/2014/main" id="{66E31E9C-5B2A-408C-A71B-4CCDC4E79B9E}"/>
              </a:ext>
            </a:extLst>
          </p:cNvPr>
          <p:cNvSpPr/>
          <p:nvPr/>
        </p:nvSpPr>
        <p:spPr>
          <a:xfrm>
            <a:off x="5031061" y="3030281"/>
            <a:ext cx="1913360" cy="1045507"/>
          </a:xfrm>
          <a:prstGeom prst="cloud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00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mây 5">
            <a:extLst>
              <a:ext uri="{FF2B5EF4-FFF2-40B4-BE49-F238E27FC236}">
                <a16:creationId xmlns:a16="http://schemas.microsoft.com/office/drawing/2014/main" id="{E22A295E-B274-4CB3-87B7-687A806722F2}"/>
              </a:ext>
            </a:extLst>
          </p:cNvPr>
          <p:cNvSpPr/>
          <p:nvPr/>
        </p:nvSpPr>
        <p:spPr>
          <a:xfrm>
            <a:off x="5134908" y="4377128"/>
            <a:ext cx="2985802" cy="2102130"/>
          </a:xfrm>
          <a:prstGeom prst="cloud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00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mây 1">
            <a:extLst>
              <a:ext uri="{FF2B5EF4-FFF2-40B4-BE49-F238E27FC236}">
                <a16:creationId xmlns:a16="http://schemas.microsoft.com/office/drawing/2014/main" id="{E119FA2D-5F54-401E-8FD8-A321AA5629B0}"/>
              </a:ext>
            </a:extLst>
          </p:cNvPr>
          <p:cNvSpPr/>
          <p:nvPr/>
        </p:nvSpPr>
        <p:spPr>
          <a:xfrm>
            <a:off x="353774" y="3099555"/>
            <a:ext cx="3107881" cy="1530414"/>
          </a:xfrm>
          <a:prstGeom prst="cloud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00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70109E-5A3D-471C-96D4-3F4BE496F2E8}"/>
              </a:ext>
            </a:extLst>
          </p:cNvPr>
          <p:cNvSpPr/>
          <p:nvPr/>
        </p:nvSpPr>
        <p:spPr>
          <a:xfrm>
            <a:off x="0" y="0"/>
            <a:ext cx="8201465" cy="22436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un 17">
            <a:extLst>
              <a:ext uri="{FF2B5EF4-FFF2-40B4-BE49-F238E27FC236}">
                <a16:creationId xmlns:a16="http://schemas.microsoft.com/office/drawing/2014/main" id="{03D1344C-68F1-462D-816A-0CA8AAD0D99F}"/>
              </a:ext>
            </a:extLst>
          </p:cNvPr>
          <p:cNvSpPr/>
          <p:nvPr/>
        </p:nvSpPr>
        <p:spPr>
          <a:xfrm>
            <a:off x="258635" y="0"/>
            <a:ext cx="914400" cy="914400"/>
          </a:xfrm>
          <a:prstGeom prst="su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CD941B-551F-445B-8BF8-FDF173CAC87E}"/>
              </a:ext>
            </a:extLst>
          </p:cNvPr>
          <p:cNvSpPr/>
          <p:nvPr/>
        </p:nvSpPr>
        <p:spPr>
          <a:xfrm>
            <a:off x="20293" y="0"/>
            <a:ext cx="8181171" cy="198269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BF203B4-8AA6-49E4-9001-B035F3141A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12" t="11130" r="49166" b="3845"/>
          <a:stretch/>
        </p:blipFill>
        <p:spPr>
          <a:xfrm>
            <a:off x="619744" y="553899"/>
            <a:ext cx="1075288" cy="1704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DBB6DE-6E18-4789-8715-594C426FE0E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4184" y1="46991" x2="74708" y2="48445"/>
                        <a14:foregroundMark x1="63636" y1="17755" x2="74089" y2="46730"/>
                        <a14:backgroundMark x1="31429" y1="12245" x2="27922" y2="69592"/>
                        <a14:backgroundMark x1="27922" y1="69592" x2="30000" y2="79592"/>
                        <a14:backgroundMark x1="74805" y1="48980" x2="75974" y2="48980"/>
                        <a14:backgroundMark x1="74545" y1="48980" x2="74545" y2="48776"/>
                        <a14:backgroundMark x1="74805" y1="48367" x2="75455" y2="50204"/>
                        <a14:backgroundMark x1="74805" y1="48980" x2="74935" y2="506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7" t="2870" r="17196" b="3995"/>
          <a:stretch/>
        </p:blipFill>
        <p:spPr>
          <a:xfrm>
            <a:off x="2095208" y="391050"/>
            <a:ext cx="914400" cy="18894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F6C02CE-E8A8-458D-BFEA-17FD5A3796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00" b="97222" l="10000" r="90000">
                        <a14:foregroundMark x1="47664" y1="4549" x2="50000" y2="10000"/>
                        <a14:foregroundMark x1="50000" y1="10000" x2="56333" y2="14889"/>
                        <a14:foregroundMark x1="58444" y1="39556" x2="67000" y2="58556"/>
                        <a14:foregroundMark x1="67000" y1="58556" x2="67222" y2="58222"/>
                        <a14:foregroundMark x1="67444" y1="47889" x2="71111" y2="53667"/>
                        <a14:foregroundMark x1="74222" y1="47778" x2="76667" y2="50222"/>
                        <a14:foregroundMark x1="75916" y1="57054" x2="76012" y2="57630"/>
                        <a14:foregroundMark x1="36333" y1="82222" x2="36444" y2="89222"/>
                        <a14:foregroundMark x1="36444" y1="89222" x2="41556" y2="94111"/>
                        <a14:foregroundMark x1="41556" y1="94111" x2="43889" y2="94556"/>
                        <a14:foregroundMark x1="46778" y1="78667" x2="50667" y2="87333"/>
                        <a14:foregroundMark x1="52667" y1="86889" x2="57000" y2="90778"/>
                        <a14:foregroundMark x1="40333" y1="94667" x2="45111" y2="96111"/>
                        <a14:foregroundMark x1="37889" y1="87889" x2="42444" y2="93667"/>
                        <a14:foregroundMark x1="33000" y1="93444" x2="40333" y2="97222"/>
                        <a14:backgroundMark x1="14333" y1="5222" x2="13333" y2="61222"/>
                        <a14:backgroundMark x1="67444" y1="39111" x2="69667" y2="37889"/>
                        <a14:backgroundMark x1="69333" y1="32111" x2="67889" y2="35444"/>
                        <a14:backgroundMark x1="37556" y1="1778" x2="45222" y2="222"/>
                        <a14:backgroundMark x1="45222" y1="222" x2="47333" y2="556"/>
                        <a14:backgroundMark x1="52111" y1="778" x2="59778" y2="3000"/>
                        <a14:backgroundMark x1="59778" y1="3000" x2="60444" y2="3000"/>
                        <a14:backgroundMark x1="75222" y1="13222" x2="75000" y2="18000"/>
                        <a14:backgroundMark x1="73000" y1="22111" x2="75000" y2="26222"/>
                        <a14:backgroundMark x1="39000" y1="2778" x2="42222" y2="3889"/>
                        <a14:backgroundMark x1="40778" y1="3889" x2="37111" y2="7778"/>
                        <a14:backgroundMark x1="46111" y1="2778" x2="51889" y2="3222"/>
                        <a14:backgroundMark x1="29111" y1="11222" x2="28556" y2="18444"/>
                        <a14:backgroundMark x1="28556" y1="18444" x2="28444" y2="18556"/>
                        <a14:backgroundMark x1="30111" y1="47889" x2="25444" y2="55556"/>
                        <a14:backgroundMark x1="25444" y1="55556" x2="25889" y2="63000"/>
                        <a14:backgroundMark x1="25889" y1="63000" x2="29000" y2="70667"/>
                        <a14:backgroundMark x1="29000" y1="70667" x2="29444" y2="78444"/>
                        <a14:backgroundMark x1="29444" y1="78444" x2="27667" y2="86222"/>
                        <a14:backgroundMark x1="27667" y1="86222" x2="28444" y2="88333"/>
                        <a14:backgroundMark x1="26889" y1="82556" x2="26556" y2="93556"/>
                        <a14:backgroundMark x1="26556" y1="93556" x2="33333" y2="99444"/>
                        <a14:backgroundMark x1="33333" y1="99444" x2="34222" y2="99667"/>
                        <a14:backgroundMark x1="39556" y1="74778" x2="42444" y2="85889"/>
                        <a14:backgroundMark x1="51667" y1="58778" x2="67667" y2="92889"/>
                        <a14:backgroundMark x1="51222" y1="58000" x2="49556" y2="64778"/>
                        <a14:backgroundMark x1="49556" y1="64778" x2="54333" y2="76667"/>
                        <a14:backgroundMark x1="53667" y1="55778" x2="58889" y2="58778"/>
                        <a14:backgroundMark x1="50444" y1="77111" x2="73556" y2="98111"/>
                        <a14:backgroundMark x1="73556" y1="98111" x2="75667" y2="99222"/>
                        <a14:backgroundMark x1="59889" y1="94667" x2="45889" y2="99889"/>
                        <a14:backgroundMark x1="53333" y1="93667" x2="68444" y2="97333"/>
                        <a14:backgroundMark x1="44333" y1="89000" x2="50000" y2="94000"/>
                        <a14:backgroundMark x1="50000" y1="94000" x2="52333" y2="95111"/>
                        <a14:backgroundMark x1="83444" y1="21667" x2="79778" y2="30889"/>
                        <a14:backgroundMark x1="79778" y1="30889" x2="79778" y2="38889"/>
                        <a14:backgroundMark x1="79778" y1="38889" x2="83889" y2="54111"/>
                        <a14:backgroundMark x1="68889" y1="38556" x2="71111" y2="43667"/>
                        <a14:backgroundMark x1="74889" y1="44889" x2="80000" y2="50333"/>
                        <a14:backgroundMark x1="80000" y1="50333" x2="80000" y2="50444"/>
                        <a14:backgroundMark x1="72778" y1="51889" x2="78778" y2="53222"/>
                        <a14:backgroundMark x1="72778" y1="49778" x2="74889" y2="57333"/>
                        <a14:backgroundMark x1="74889" y1="57333" x2="73778" y2="61444"/>
                        <a14:backgroundMark x1="52889" y1="56333" x2="56556" y2="60000"/>
                        <a14:backgroundMark x1="69889" y1="27667" x2="68667" y2="32556"/>
                        <a14:backgroundMark x1="33444" y1="49000" x2="27111" y2="52889"/>
                        <a14:backgroundMark x1="27111" y1="52889" x2="25000" y2="55778"/>
                        <a14:backgroundMark x1="31000" y1="51222" x2="27778" y2="57556"/>
                        <a14:backgroundMark x1="27778" y1="57556" x2="26667" y2="6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58" y="631235"/>
            <a:ext cx="1744117" cy="1599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110F91-7CC1-4C7E-ACE3-F1EC9982898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32" b="94604" l="9753" r="89973">
                        <a14:foregroundMark x1="42857" y1="89808" x2="41484" y2="94125"/>
                        <a14:foregroundMark x1="57005" y1="88969" x2="59341" y2="94604"/>
                        <a14:foregroundMark x1="43132" y1="44365" x2="52335" y2="57194"/>
                        <a14:foregroundMark x1="56456" y1="49400" x2="51511" y2="60911"/>
                        <a14:foregroundMark x1="62088" y1="48441" x2="54396" y2="56595"/>
                        <a14:foregroundMark x1="45192" y1="46763" x2="49038" y2="53597"/>
                        <a14:foregroundMark x1="48489" y1="47122" x2="53434" y2="50719"/>
                        <a14:foregroundMark x1="36813" y1="49400" x2="42857" y2="50839"/>
                        <a14:foregroundMark x1="32967" y1="51439" x2="38599" y2="543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16" t="8683" r="17387" b="4005"/>
          <a:stretch/>
        </p:blipFill>
        <p:spPr>
          <a:xfrm>
            <a:off x="3162118" y="592271"/>
            <a:ext cx="1016754" cy="159916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AFA7428-7886-44B6-A143-DE4965BCD7A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444" b="99707" l="167" r="96667">
                        <a14:foregroundMark x1="51000" y1="12903" x2="34833" y2="8798"/>
                        <a14:foregroundMark x1="27500" y1="7136" x2="41167" y2="7136"/>
                        <a14:foregroundMark x1="34833" y1="2444" x2="34500" y2="10264"/>
                        <a14:foregroundMark x1="42167" y1="18475" x2="49500" y2="27859"/>
                        <a14:foregroundMark x1="19167" y1="21310" x2="24667" y2="26882"/>
                        <a14:foregroundMark x1="51333" y1="21310" x2="44333" y2="24047"/>
                        <a14:foregroundMark x1="23000" y1="21505" x2="25833" y2="24047"/>
                        <a14:foregroundMark x1="21833" y1="8602" x2="31667" y2="14663"/>
                        <a14:foregroundMark x1="31667" y1="14663" x2="32000" y2="14761"/>
                        <a14:foregroundMark x1="7833" y1="25220" x2="10333" y2="24829"/>
                        <a14:foregroundMark x1="38333" y1="39785" x2="50167" y2="53763"/>
                        <a14:foregroundMark x1="50167" y1="53763" x2="56833" y2="85728"/>
                        <a14:foregroundMark x1="28500" y1="45552" x2="16333" y2="58162"/>
                        <a14:foregroundMark x1="16333" y1="58162" x2="11000" y2="70186"/>
                        <a14:foregroundMark x1="32000" y1="51320" x2="22167" y2="72141"/>
                        <a14:foregroundMark x1="22167" y1="72141" x2="21833" y2="80938"/>
                        <a14:foregroundMark x1="21833" y1="80938" x2="18000" y2="87683"/>
                        <a14:foregroundMark x1="18000" y1="87683" x2="18000" y2="88661"/>
                        <a14:foregroundMark x1="16333" y1="67937" x2="12500" y2="97654"/>
                        <a14:foregroundMark x1="21500" y1="68524" x2="33833" y2="75758"/>
                        <a14:foregroundMark x1="33833" y1="75758" x2="65667" y2="85142"/>
                        <a14:foregroundMark x1="33500" y1="49071" x2="48667" y2="88074"/>
                        <a14:foregroundMark x1="48667" y1="88074" x2="57833" y2="92473"/>
                        <a14:foregroundMark x1="57833" y1="92473" x2="58667" y2="92082"/>
                        <a14:foregroundMark x1="46333" y1="63343" x2="62833" y2="85924"/>
                        <a14:foregroundMark x1="57167" y1="60899" x2="69500" y2="88368"/>
                        <a14:foregroundMark x1="41833" y1="39785" x2="54500" y2="52395"/>
                        <a14:foregroundMark x1="54500" y1="52395" x2="76667" y2="59531"/>
                        <a14:foregroundMark x1="76667" y1="59531" x2="86667" y2="61290"/>
                        <a14:foregroundMark x1="58000" y1="56598" x2="76833" y2="66276"/>
                        <a14:foregroundMark x1="76833" y1="66276" x2="76833" y2="66276"/>
                        <a14:foregroundMark x1="45333" y1="50440" x2="53167" y2="58260"/>
                        <a14:foregroundMark x1="53167" y1="58260" x2="73000" y2="66080"/>
                        <a14:foregroundMark x1="47833" y1="39785" x2="63333" y2="51711"/>
                        <a14:foregroundMark x1="63333" y1="51711" x2="87167" y2="60899"/>
                        <a14:foregroundMark x1="87167" y1="60899" x2="87333" y2="60899"/>
                        <a14:foregroundMark x1="77500" y1="52493" x2="87667" y2="55425"/>
                        <a14:foregroundMark x1="39667" y1="38807" x2="50167" y2="41251"/>
                        <a14:foregroundMark x1="24667" y1="39589" x2="14500" y2="47507"/>
                        <a14:foregroundMark x1="14500" y1="47507" x2="11000" y2="54741"/>
                        <a14:foregroundMark x1="11000" y1="54741" x2="10667" y2="65200"/>
                        <a14:foregroundMark x1="17000" y1="42620" x2="8167" y2="50049"/>
                        <a14:foregroundMark x1="8167" y1="50049" x2="6833" y2="64516"/>
                        <a14:foregroundMark x1="6833" y1="64516" x2="10667" y2="61779"/>
                        <a14:foregroundMark x1="29167" y1="42229" x2="33833" y2="62366"/>
                        <a14:foregroundMark x1="21833" y1="50440" x2="30000" y2="65103"/>
                        <a14:foregroundMark x1="30000" y1="65103" x2="42833" y2="78201"/>
                        <a14:foregroundMark x1="42833" y1="78201" x2="43167" y2="78397"/>
                        <a14:foregroundMark x1="23667" y1="79570" x2="52000" y2="83480"/>
                        <a14:foregroundMark x1="44667" y1="46139" x2="32333" y2="52297"/>
                        <a14:foregroundMark x1="32333" y1="52297" x2="25000" y2="63343"/>
                        <a14:foregroundMark x1="25000" y1="43304" x2="32333" y2="51711"/>
                        <a14:foregroundMark x1="24667" y1="41251" x2="28833" y2="40860"/>
                        <a14:foregroundMark x1="44000" y1="51320" x2="44333" y2="59531"/>
                        <a14:foregroundMark x1="44333" y1="59531" x2="45667" y2="62170"/>
                        <a14:foregroundMark x1="30667" y1="79374" x2="21000" y2="83578"/>
                        <a14:foregroundMark x1="21000" y1="83578" x2="20833" y2="84066"/>
                        <a14:foregroundMark x1="37333" y1="54350" x2="38333" y2="61095"/>
                        <a14:foregroundMark x1="39333" y1="54350" x2="39333" y2="58456"/>
                        <a14:foregroundMark x1="12833" y1="73412" x2="167" y2="91984"/>
                        <a14:foregroundMark x1="167" y1="91984" x2="5500" y2="90909"/>
                        <a14:foregroundMark x1="24667" y1="83480" x2="24167" y2="93939"/>
                        <a14:foregroundMark x1="24167" y1="93939" x2="20167" y2="99707"/>
                        <a14:foregroundMark x1="56833" y1="96188" x2="63167" y2="99316"/>
                        <a14:foregroundMark x1="87333" y1="50831" x2="96667" y2="531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69" y="499812"/>
            <a:ext cx="1035189" cy="1681378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1" name="3D Model 30" descr="Pharma Capsule Pill">
                <a:extLst>
                  <a:ext uri="{FF2B5EF4-FFF2-40B4-BE49-F238E27FC236}">
                    <a16:creationId xmlns:a16="http://schemas.microsoft.com/office/drawing/2014/main" id="{97016CA5-76E3-4110-8D44-B92971DF6F0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9607559">
              <a:off x="6486588" y="5075340"/>
              <a:ext cx="2138476" cy="598773"/>
            </p:xfrm>
            <a:graphic>
              <a:graphicData uri="http://schemas.microsoft.com/office/drawing/2017/model3d">
                <am3d:model3d r:embed="rId14">
                  <am3d:spPr>
                    <a:xfrm rot="19607559">
                      <a:off x="0" y="0"/>
                      <a:ext cx="2138476" cy="598773"/>
                    </a:xfrm>
                    <a:prstGeom prst="rect">
                      <a:avLst/>
                    </a:prstGeom>
                  </am3d:spPr>
                  <am3d:camera>
                    <am3d:pos x="0" y="0" z="4988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43" d="1000000"/>
                    <am3d:preTrans dx="1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24949" ay="-30697" az="15200"/>
                    <am3d:postTrans dx="0" dy="0" dz="0"/>
                  </am3d:trans>
                  <am3d:raster rName="Office3DRenderer" rVer="16.0.8326">
                    <am3d:blip r:embed="rId15"/>
                  </am3d:raster>
                  <am3d:objViewport viewportSz="23285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1" name="3D Model 30" descr="Pharma Capsule Pill">
                <a:extLst>
                  <a:ext uri="{FF2B5EF4-FFF2-40B4-BE49-F238E27FC236}">
                    <a16:creationId xmlns:a16="http://schemas.microsoft.com/office/drawing/2014/main" id="{97016CA5-76E3-4110-8D44-B92971DF6F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19607559">
                <a:off x="6486588" y="5075340"/>
                <a:ext cx="2138476" cy="598773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mây 6">
            <a:extLst>
              <a:ext uri="{FF2B5EF4-FFF2-40B4-BE49-F238E27FC236}">
                <a16:creationId xmlns:a16="http://schemas.microsoft.com/office/drawing/2014/main" id="{0EC0AA39-8290-4075-A7C8-6E08461480F4}"/>
              </a:ext>
            </a:extLst>
          </p:cNvPr>
          <p:cNvSpPr/>
          <p:nvPr/>
        </p:nvSpPr>
        <p:spPr>
          <a:xfrm>
            <a:off x="8899689" y="4473881"/>
            <a:ext cx="2477369" cy="1506835"/>
          </a:xfrm>
          <a:prstGeom prst="cloud">
            <a:avLst/>
          </a:prstGeom>
          <a:gradFill>
            <a:gsLst>
              <a:gs pos="100000">
                <a:schemeClr val="bg1">
                  <a:lumMod val="95000"/>
                </a:schemeClr>
              </a:gs>
              <a:gs pos="100000">
                <a:srgbClr val="00206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77D7770-E77D-4AF9-8669-BE39A52DD93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80" b="90634" l="6500" r="90000">
                        <a14:foregroundMark x1="11500" y1="53719" x2="6500" y2="60055"/>
                        <a14:foregroundMark x1="6500" y1="60055" x2="6500" y2="60331"/>
                        <a14:foregroundMark x1="67833" y1="83058" x2="81667" y2="90634"/>
                        <a14:foregroundMark x1="71833" y1="85537" x2="78833" y2="89532"/>
                        <a14:foregroundMark x1="78833" y1="89532" x2="80667" y2="89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75" r="9465" b="8636"/>
          <a:stretch/>
        </p:blipFill>
        <p:spPr>
          <a:xfrm>
            <a:off x="10101900" y="4356926"/>
            <a:ext cx="1475917" cy="1506835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5" name="3D Model 34" descr="Pharma Capsule Pill">
                <a:extLst>
                  <a:ext uri="{FF2B5EF4-FFF2-40B4-BE49-F238E27FC236}">
                    <a16:creationId xmlns:a16="http://schemas.microsoft.com/office/drawing/2014/main" id="{652A4F9B-7891-4F2C-99DC-1A309923C1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1961481">
              <a:off x="2445098" y="4878493"/>
              <a:ext cx="1017448" cy="847873"/>
            </p:xfrm>
            <a:graphic>
              <a:graphicData uri="http://schemas.microsoft.com/office/drawing/2017/model3d">
                <am3d:model3d r:embed="rId14">
                  <am3d:spPr>
                    <a:xfrm rot="11961481">
                      <a:off x="0" y="0"/>
                      <a:ext cx="1017448" cy="847873"/>
                    </a:xfrm>
                    <a:prstGeom prst="rect">
                      <a:avLst/>
                    </a:prstGeom>
                  </am3d:spPr>
                  <am3d:camera>
                    <am3d:pos x="0" y="0" z="498894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43" d="1000000"/>
                    <am3d:preTrans dx="1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021799" ay="-1067070" az="-8653391"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18702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5" name="3D Model 34" descr="Pharma Capsule Pill">
                <a:extLst>
                  <a:ext uri="{FF2B5EF4-FFF2-40B4-BE49-F238E27FC236}">
                    <a16:creationId xmlns:a16="http://schemas.microsoft.com/office/drawing/2014/main" id="{652A4F9B-7891-4F2C-99DC-1A309923C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 rot="11961481">
                <a:off x="2445098" y="4878493"/>
                <a:ext cx="1017448" cy="847873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730BD958-AC1C-4DD0-9EDD-649E277DE3E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038" y="2692070"/>
            <a:ext cx="2190180" cy="12167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18270B8-7033-4FCC-A08F-E1BD307A92A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80" b="90634" l="6500" r="90000">
                        <a14:foregroundMark x1="11500" y1="53719" x2="6500" y2="60055"/>
                        <a14:foregroundMark x1="6500" y1="60055" x2="6500" y2="60331"/>
                        <a14:foregroundMark x1="67833" y1="83058" x2="81667" y2="90634"/>
                        <a14:foregroundMark x1="71833" y1="85537" x2="78833" y2="89532"/>
                        <a14:foregroundMark x1="78833" y1="89532" x2="80667" y2="89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75" r="9465" b="8636"/>
          <a:stretch/>
        </p:blipFill>
        <p:spPr>
          <a:xfrm>
            <a:off x="1890368" y="2812570"/>
            <a:ext cx="1475917" cy="150683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A8ECFF6-10DB-4C58-B4A7-4EC4B756240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5134908" y="97291"/>
            <a:ext cx="1025151" cy="65740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168F64-A0D4-4783-877E-72F7FC8C81C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3729876" y="81877"/>
            <a:ext cx="1049187" cy="67282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46385C-2374-4E77-84EA-55F9256CC02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6403974" y="4073"/>
            <a:ext cx="914400" cy="5863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96BB18-ABAC-4D27-8384-93C1C598869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2316179" y="147273"/>
            <a:ext cx="736657" cy="47240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4392E96-6871-40FD-A1D8-3CF1209BF57C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962231" y="127512"/>
            <a:ext cx="664900" cy="42638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925DA70-5270-4A3C-82FF-0DF43D81EFFA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7991" b="89954" l="10000" r="90000">
                        <a14:foregroundMark x1="67857" y1="51826" x2="66000" y2="54566"/>
                        <a14:foregroundMark x1="64714" y1="11872" x2="65714" y2="15753"/>
                        <a14:foregroundMark x1="79714" y1="7991" x2="78429" y2="10731"/>
                        <a14:foregroundMark x1="64857" y1="10959" x2="66429" y2="13242"/>
                        <a14:foregroundMark x1="70571" y1="23744" x2="81000" y2="34247"/>
                        <a14:foregroundMark x1="64429" y1="37215" x2="78000" y2="40868"/>
                        <a14:foregroundMark x1="79286" y1="53196" x2="82000" y2="58447"/>
                        <a14:foregroundMark x1="86286" y1="33790" x2="88714" y2="36986"/>
                        <a14:foregroundMark x1="58857" y1="35845" x2="63857" y2="33790"/>
                        <a14:foregroundMark x1="55000" y1="82877" x2="56429" y2="86758"/>
                        <a14:backgroundMark x1="64429" y1="11416" x2="65286" y2="9589"/>
                        <a14:backgroundMark x1="50571" y1="51826" x2="54000" y2="63014"/>
                        <a14:backgroundMark x1="54000" y1="63014" x2="62571" y2="723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20" t="-2806" r="-8165" b="39627"/>
          <a:stretch/>
        </p:blipFill>
        <p:spPr>
          <a:xfrm>
            <a:off x="50540" y="129411"/>
            <a:ext cx="639435" cy="4100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0B15EC-C0C1-4981-BA84-A33DD4A5B055}"/>
              </a:ext>
            </a:extLst>
          </p:cNvPr>
          <p:cNvSpPr/>
          <p:nvPr/>
        </p:nvSpPr>
        <p:spPr>
          <a:xfrm>
            <a:off x="258635" y="4804327"/>
            <a:ext cx="1652008" cy="16721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chữa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bệnh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dành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bệnh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nhiễm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COVID 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87478-E996-4C01-9798-8833DAD72B3C}"/>
              </a:ext>
            </a:extLst>
          </p:cNvPr>
          <p:cNvSpPr/>
          <p:nvPr/>
        </p:nvSpPr>
        <p:spPr>
          <a:xfrm>
            <a:off x="3966546" y="5232811"/>
            <a:ext cx="1919372" cy="13499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chữa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bệnh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dành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bệnh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nhiễm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COVID 19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2DD54D4-84D2-4754-80A8-A3733F853BD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780" b="90634" l="6500" r="90000">
                        <a14:foregroundMark x1="11500" y1="53719" x2="6500" y2="60055"/>
                        <a14:foregroundMark x1="6500" y1="60055" x2="6500" y2="60331"/>
                        <a14:foregroundMark x1="67833" y1="83058" x2="81667" y2="90634"/>
                        <a14:foregroundMark x1="71833" y1="85537" x2="78833" y2="89532"/>
                        <a14:foregroundMark x1="78833" y1="89532" x2="80667" y2="896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975" r="9465" b="8636"/>
          <a:stretch/>
        </p:blipFill>
        <p:spPr>
          <a:xfrm>
            <a:off x="8825715" y="4309652"/>
            <a:ext cx="1475917" cy="15068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797EBC-64A1-4746-8DC6-91DADF2A0B79}"/>
              </a:ext>
            </a:extLst>
          </p:cNvPr>
          <p:cNvSpPr/>
          <p:nvPr/>
        </p:nvSpPr>
        <p:spPr>
          <a:xfrm>
            <a:off x="839887" y="235090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F6A6EF-5566-487D-A2D5-6F1C184A6A2A}"/>
              </a:ext>
            </a:extLst>
          </p:cNvPr>
          <p:cNvSpPr/>
          <p:nvPr/>
        </p:nvSpPr>
        <p:spPr>
          <a:xfrm>
            <a:off x="3013186" y="605115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CC7073-78B6-4A87-B928-FF446875FDD1}"/>
              </a:ext>
            </a:extLst>
          </p:cNvPr>
          <p:cNvSpPr/>
          <p:nvPr/>
        </p:nvSpPr>
        <p:spPr>
          <a:xfrm>
            <a:off x="4814537" y="234090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7CBC28-3A64-46D0-8482-21DA10FBA2FD}"/>
              </a:ext>
            </a:extLst>
          </p:cNvPr>
          <p:cNvSpPr/>
          <p:nvPr/>
        </p:nvSpPr>
        <p:spPr>
          <a:xfrm>
            <a:off x="9842106" y="211105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0BEEA5-2519-4E95-8EEC-2DC56044865C}"/>
              </a:ext>
            </a:extLst>
          </p:cNvPr>
          <p:cNvSpPr/>
          <p:nvPr/>
        </p:nvSpPr>
        <p:spPr>
          <a:xfrm>
            <a:off x="7480175" y="595292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57E090-9E82-4A03-A801-900FE65B3B9A}"/>
              </a:ext>
            </a:extLst>
          </p:cNvPr>
          <p:cNvSpPr/>
          <p:nvPr/>
        </p:nvSpPr>
        <p:spPr>
          <a:xfrm>
            <a:off x="10321537" y="574914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66AB5A-6CF5-4D5D-A3B0-9E0F02AF3280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8594" b="89844" l="9961" r="89844">
                        <a14:foregroundMark x1="44922" y1="14453" x2="50586" y2="22852"/>
                        <a14:foregroundMark x1="50586" y1="22852" x2="53711" y2="35156"/>
                        <a14:foregroundMark x1="49805" y1="8594" x2="51367" y2="14258"/>
                        <a14:foregroundMark x1="51563" y1="14453" x2="51563" y2="14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438" t="514" r="24184" b="11043"/>
          <a:stretch/>
        </p:blipFill>
        <p:spPr>
          <a:xfrm>
            <a:off x="6088814" y="2232395"/>
            <a:ext cx="968247" cy="173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1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10000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007936-718D-4F1D-9AEA-96993B43CEAA}"/>
              </a:ext>
            </a:extLst>
          </p:cNvPr>
          <p:cNvCxnSpPr>
            <a:cxnSpLocks/>
          </p:cNvCxnSpPr>
          <p:nvPr/>
        </p:nvCxnSpPr>
        <p:spPr>
          <a:xfrm>
            <a:off x="0" y="601711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597D4F-C661-4BAC-9741-E82BA0EA33AA}"/>
              </a:ext>
            </a:extLst>
          </p:cNvPr>
          <p:cNvCxnSpPr>
            <a:cxnSpLocks/>
          </p:cNvCxnSpPr>
          <p:nvPr/>
        </p:nvCxnSpPr>
        <p:spPr>
          <a:xfrm>
            <a:off x="0" y="500692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333A3B-54A2-4B64-B50F-ECC0D5013687}"/>
              </a:ext>
            </a:extLst>
          </p:cNvPr>
          <p:cNvCxnSpPr>
            <a:cxnSpLocks/>
          </p:cNvCxnSpPr>
          <p:nvPr/>
        </p:nvCxnSpPr>
        <p:spPr>
          <a:xfrm>
            <a:off x="0" y="36515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ình a">
            <a:extLst>
              <a:ext uri="{FF2B5EF4-FFF2-40B4-BE49-F238E27FC236}">
                <a16:creationId xmlns:a16="http://schemas.microsoft.com/office/drawing/2014/main" id="{AC343090-6BB1-4DEE-B4F2-5C71E0DE71CA}"/>
              </a:ext>
            </a:extLst>
          </p:cNvPr>
          <p:cNvSpPr/>
          <p:nvPr/>
        </p:nvSpPr>
        <p:spPr>
          <a:xfrm flipH="1">
            <a:off x="794839" y="4679511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9185" y="725144"/>
              <a:ext cx="2776001" cy="22436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6001" cy="2243616"/>
                    </a:xfrm>
                    <a:prstGeom prst="rect">
                      <a:avLst/>
                    </a:prstGeom>
                  </am3d:spPr>
                  <am3d:camera>
                    <am3d:pos x="0" y="0" z="62733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335" d="1000000"/>
                    <am3d:preTrans dx="-620047" dy="-15398674" dz="11727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4169" ay="-526712" az="-250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45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9185" y="725144"/>
                <a:ext cx="2776001" cy="2243616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ình c">
            <a:extLst>
              <a:ext uri="{FF2B5EF4-FFF2-40B4-BE49-F238E27FC236}">
                <a16:creationId xmlns:a16="http://schemas.microsoft.com/office/drawing/2014/main" id="{A0AD8E49-4533-4D3C-9E09-3D80C9FE26AF}"/>
              </a:ext>
            </a:extLst>
          </p:cNvPr>
          <p:cNvSpPr/>
          <p:nvPr/>
        </p:nvSpPr>
        <p:spPr>
          <a:xfrm flipH="1">
            <a:off x="866313" y="5689705"/>
            <a:ext cx="3805296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38C6548-152F-4F71-8A13-71D68377A627}"/>
              </a:ext>
            </a:extLst>
          </p:cNvPr>
          <p:cNvSpPr/>
          <p:nvPr/>
        </p:nvSpPr>
        <p:spPr>
          <a:xfrm flipH="1">
            <a:off x="2055056" y="3079680"/>
            <a:ext cx="8081888" cy="1143724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</a:t>
            </a:r>
          </a:p>
        </p:txBody>
      </p:sp>
      <p:sp>
        <p:nvSpPr>
          <p:cNvPr id="22" name="hình b">
            <a:extLst>
              <a:ext uri="{FF2B5EF4-FFF2-40B4-BE49-F238E27FC236}">
                <a16:creationId xmlns:a16="http://schemas.microsoft.com/office/drawing/2014/main" id="{1709A057-AFE7-49D0-802D-739A375FF1CC}"/>
              </a:ext>
            </a:extLst>
          </p:cNvPr>
          <p:cNvSpPr/>
          <p:nvPr/>
        </p:nvSpPr>
        <p:spPr>
          <a:xfrm flipH="1">
            <a:off x="7520391" y="4679512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hình d">
            <a:extLst>
              <a:ext uri="{FF2B5EF4-FFF2-40B4-BE49-F238E27FC236}">
                <a16:creationId xmlns:a16="http://schemas.microsoft.com/office/drawing/2014/main" id="{1BD3092C-C678-4307-8DC2-65ACD1D364D2}"/>
              </a:ext>
            </a:extLst>
          </p:cNvPr>
          <p:cNvSpPr/>
          <p:nvPr/>
        </p:nvSpPr>
        <p:spPr>
          <a:xfrm flipH="1">
            <a:off x="7520392" y="5689705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đáp án c">
            <a:extLst>
              <a:ext uri="{FF2B5EF4-FFF2-40B4-BE49-F238E27FC236}">
                <a16:creationId xmlns:a16="http://schemas.microsoft.com/office/drawing/2014/main" id="{9FF67CBB-CD0D-49B1-8510-4E42E8F33949}"/>
              </a:ext>
            </a:extLst>
          </p:cNvPr>
          <p:cNvSpPr txBox="1"/>
          <p:nvPr/>
        </p:nvSpPr>
        <p:spPr>
          <a:xfrm>
            <a:off x="1114333" y="582793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4" name="đáp án a">
            <a:extLst>
              <a:ext uri="{FF2B5EF4-FFF2-40B4-BE49-F238E27FC236}">
                <a16:creationId xmlns:a16="http://schemas.microsoft.com/office/drawing/2014/main" id="{F2BC56C7-2883-4B04-8218-59700108DCF8}"/>
              </a:ext>
            </a:extLst>
          </p:cNvPr>
          <p:cNvSpPr txBox="1"/>
          <p:nvPr/>
        </p:nvSpPr>
        <p:spPr>
          <a:xfrm>
            <a:off x="1248247" y="4775820"/>
            <a:ext cx="168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đúng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5" name="đáp án d">
            <a:extLst>
              <a:ext uri="{FF2B5EF4-FFF2-40B4-BE49-F238E27FC236}">
                <a16:creationId xmlns:a16="http://schemas.microsoft.com/office/drawing/2014/main" id="{F4FEE699-ACA8-4033-ABB8-05448E92AE81}"/>
              </a:ext>
            </a:extLst>
          </p:cNvPr>
          <p:cNvSpPr txBox="1"/>
          <p:nvPr/>
        </p:nvSpPr>
        <p:spPr>
          <a:xfrm>
            <a:off x="8046194" y="5832451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6" name="đáp án b">
            <a:extLst>
              <a:ext uri="{FF2B5EF4-FFF2-40B4-BE49-F238E27FC236}">
                <a16:creationId xmlns:a16="http://schemas.microsoft.com/office/drawing/2014/main" id="{98EC689B-1356-48FE-847D-AB04303F1B17}"/>
              </a:ext>
            </a:extLst>
          </p:cNvPr>
          <p:cNvSpPr txBox="1"/>
          <p:nvPr/>
        </p:nvSpPr>
        <p:spPr>
          <a:xfrm>
            <a:off x="7969768" y="482225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2" name="Arrow: Left 1">
            <a:hlinkClick r:id="rId7" action="ppaction://hlinksldjump"/>
            <a:extLst>
              <a:ext uri="{FF2B5EF4-FFF2-40B4-BE49-F238E27FC236}">
                <a16:creationId xmlns:a16="http://schemas.microsoft.com/office/drawing/2014/main" id="{E9C86144-6911-4CFF-B8EA-E5DEF96F6D37}"/>
              </a:ext>
            </a:extLst>
          </p:cNvPr>
          <p:cNvSpPr/>
          <p:nvPr/>
        </p:nvSpPr>
        <p:spPr>
          <a:xfrm>
            <a:off x="246102" y="281424"/>
            <a:ext cx="1310712" cy="1118915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23949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19" presetClass="emph" presetSubtype="0" repeatCount="4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1" presetID="19" presetClass="emph" presetSubtype="0" repeatCount="4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4" presetID="19" presetClass="emph" presetSubtype="0" repeatCount="4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33" grpId="0"/>
      <p:bldP spid="34" grpId="0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10000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007936-718D-4F1D-9AEA-96993B43CEAA}"/>
              </a:ext>
            </a:extLst>
          </p:cNvPr>
          <p:cNvCxnSpPr>
            <a:cxnSpLocks/>
          </p:cNvCxnSpPr>
          <p:nvPr/>
        </p:nvCxnSpPr>
        <p:spPr>
          <a:xfrm>
            <a:off x="0" y="601711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597D4F-C661-4BAC-9741-E82BA0EA33AA}"/>
              </a:ext>
            </a:extLst>
          </p:cNvPr>
          <p:cNvCxnSpPr>
            <a:cxnSpLocks/>
          </p:cNvCxnSpPr>
          <p:nvPr/>
        </p:nvCxnSpPr>
        <p:spPr>
          <a:xfrm>
            <a:off x="0" y="500692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333A3B-54A2-4B64-B50F-ECC0D5013687}"/>
              </a:ext>
            </a:extLst>
          </p:cNvPr>
          <p:cNvCxnSpPr>
            <a:cxnSpLocks/>
          </p:cNvCxnSpPr>
          <p:nvPr/>
        </p:nvCxnSpPr>
        <p:spPr>
          <a:xfrm>
            <a:off x="0" y="36515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ình a">
            <a:extLst>
              <a:ext uri="{FF2B5EF4-FFF2-40B4-BE49-F238E27FC236}">
                <a16:creationId xmlns:a16="http://schemas.microsoft.com/office/drawing/2014/main" id="{AC343090-6BB1-4DEE-B4F2-5C71E0DE71CA}"/>
              </a:ext>
            </a:extLst>
          </p:cNvPr>
          <p:cNvSpPr/>
          <p:nvPr/>
        </p:nvSpPr>
        <p:spPr>
          <a:xfrm flipH="1">
            <a:off x="794839" y="4679511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9185" y="725144"/>
              <a:ext cx="2776001" cy="22436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6001" cy="2243616"/>
                    </a:xfrm>
                    <a:prstGeom prst="rect">
                      <a:avLst/>
                    </a:prstGeom>
                  </am3d:spPr>
                  <am3d:camera>
                    <am3d:pos x="0" y="0" z="62733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335" d="1000000"/>
                    <am3d:preTrans dx="-620047" dy="-15398674" dz="11727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4169" ay="-526712" az="-250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45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9185" y="725144"/>
                <a:ext cx="2776001" cy="2243616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ình c">
            <a:extLst>
              <a:ext uri="{FF2B5EF4-FFF2-40B4-BE49-F238E27FC236}">
                <a16:creationId xmlns:a16="http://schemas.microsoft.com/office/drawing/2014/main" id="{A0AD8E49-4533-4D3C-9E09-3D80C9FE26AF}"/>
              </a:ext>
            </a:extLst>
          </p:cNvPr>
          <p:cNvSpPr/>
          <p:nvPr/>
        </p:nvSpPr>
        <p:spPr>
          <a:xfrm flipH="1">
            <a:off x="866313" y="5689705"/>
            <a:ext cx="3805296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38C6548-152F-4F71-8A13-71D68377A627}"/>
              </a:ext>
            </a:extLst>
          </p:cNvPr>
          <p:cNvSpPr/>
          <p:nvPr/>
        </p:nvSpPr>
        <p:spPr>
          <a:xfrm flipH="1">
            <a:off x="2055056" y="3079680"/>
            <a:ext cx="8081888" cy="1143724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</a:t>
            </a:r>
          </a:p>
        </p:txBody>
      </p:sp>
      <p:sp>
        <p:nvSpPr>
          <p:cNvPr id="22" name="hình b">
            <a:extLst>
              <a:ext uri="{FF2B5EF4-FFF2-40B4-BE49-F238E27FC236}">
                <a16:creationId xmlns:a16="http://schemas.microsoft.com/office/drawing/2014/main" id="{1709A057-AFE7-49D0-802D-739A375FF1CC}"/>
              </a:ext>
            </a:extLst>
          </p:cNvPr>
          <p:cNvSpPr/>
          <p:nvPr/>
        </p:nvSpPr>
        <p:spPr>
          <a:xfrm flipH="1">
            <a:off x="7520391" y="4679512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hình d">
            <a:extLst>
              <a:ext uri="{FF2B5EF4-FFF2-40B4-BE49-F238E27FC236}">
                <a16:creationId xmlns:a16="http://schemas.microsoft.com/office/drawing/2014/main" id="{1BD3092C-C678-4307-8DC2-65ACD1D364D2}"/>
              </a:ext>
            </a:extLst>
          </p:cNvPr>
          <p:cNvSpPr/>
          <p:nvPr/>
        </p:nvSpPr>
        <p:spPr>
          <a:xfrm flipH="1">
            <a:off x="7520392" y="5689705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đáp án c">
            <a:extLst>
              <a:ext uri="{FF2B5EF4-FFF2-40B4-BE49-F238E27FC236}">
                <a16:creationId xmlns:a16="http://schemas.microsoft.com/office/drawing/2014/main" id="{9FF67CBB-CD0D-49B1-8510-4E42E8F33949}"/>
              </a:ext>
            </a:extLst>
          </p:cNvPr>
          <p:cNvSpPr txBox="1"/>
          <p:nvPr/>
        </p:nvSpPr>
        <p:spPr>
          <a:xfrm>
            <a:off x="1114333" y="582793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4" name="đáp án a">
            <a:extLst>
              <a:ext uri="{FF2B5EF4-FFF2-40B4-BE49-F238E27FC236}">
                <a16:creationId xmlns:a16="http://schemas.microsoft.com/office/drawing/2014/main" id="{F2BC56C7-2883-4B04-8218-59700108DCF8}"/>
              </a:ext>
            </a:extLst>
          </p:cNvPr>
          <p:cNvSpPr txBox="1"/>
          <p:nvPr/>
        </p:nvSpPr>
        <p:spPr>
          <a:xfrm>
            <a:off x="1248247" y="4775820"/>
            <a:ext cx="168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đúng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5" name="đáp án d">
            <a:extLst>
              <a:ext uri="{FF2B5EF4-FFF2-40B4-BE49-F238E27FC236}">
                <a16:creationId xmlns:a16="http://schemas.microsoft.com/office/drawing/2014/main" id="{F4FEE699-ACA8-4033-ABB8-05448E92AE81}"/>
              </a:ext>
            </a:extLst>
          </p:cNvPr>
          <p:cNvSpPr txBox="1"/>
          <p:nvPr/>
        </p:nvSpPr>
        <p:spPr>
          <a:xfrm>
            <a:off x="8046194" y="5832451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6" name="đáp án b">
            <a:extLst>
              <a:ext uri="{FF2B5EF4-FFF2-40B4-BE49-F238E27FC236}">
                <a16:creationId xmlns:a16="http://schemas.microsoft.com/office/drawing/2014/main" id="{98EC689B-1356-48FE-847D-AB04303F1B17}"/>
              </a:ext>
            </a:extLst>
          </p:cNvPr>
          <p:cNvSpPr txBox="1"/>
          <p:nvPr/>
        </p:nvSpPr>
        <p:spPr>
          <a:xfrm>
            <a:off x="7969768" y="482225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5" name="Arrow: Left 14">
            <a:hlinkClick r:id="rId7" action="ppaction://hlinksldjump"/>
            <a:extLst>
              <a:ext uri="{FF2B5EF4-FFF2-40B4-BE49-F238E27FC236}">
                <a16:creationId xmlns:a16="http://schemas.microsoft.com/office/drawing/2014/main" id="{B3D08259-182A-4EB3-AFD1-0CD57E418FC0}"/>
              </a:ext>
            </a:extLst>
          </p:cNvPr>
          <p:cNvSpPr/>
          <p:nvPr/>
        </p:nvSpPr>
        <p:spPr>
          <a:xfrm>
            <a:off x="246102" y="281424"/>
            <a:ext cx="1310712" cy="1118915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72715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19" presetClass="emph" presetSubtype="0" repeatCount="4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1" presetID="19" presetClass="emph" presetSubtype="0" repeatCount="4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4" presetID="19" presetClass="emph" presetSubtype="0" repeatCount="4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10000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007936-718D-4F1D-9AEA-96993B43CEAA}"/>
              </a:ext>
            </a:extLst>
          </p:cNvPr>
          <p:cNvCxnSpPr>
            <a:cxnSpLocks/>
          </p:cNvCxnSpPr>
          <p:nvPr/>
        </p:nvCxnSpPr>
        <p:spPr>
          <a:xfrm>
            <a:off x="0" y="601711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597D4F-C661-4BAC-9741-E82BA0EA33AA}"/>
              </a:ext>
            </a:extLst>
          </p:cNvPr>
          <p:cNvCxnSpPr>
            <a:cxnSpLocks/>
          </p:cNvCxnSpPr>
          <p:nvPr/>
        </p:nvCxnSpPr>
        <p:spPr>
          <a:xfrm>
            <a:off x="0" y="500692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333A3B-54A2-4B64-B50F-ECC0D5013687}"/>
              </a:ext>
            </a:extLst>
          </p:cNvPr>
          <p:cNvCxnSpPr>
            <a:cxnSpLocks/>
          </p:cNvCxnSpPr>
          <p:nvPr/>
        </p:nvCxnSpPr>
        <p:spPr>
          <a:xfrm>
            <a:off x="0" y="36515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ình a">
            <a:extLst>
              <a:ext uri="{FF2B5EF4-FFF2-40B4-BE49-F238E27FC236}">
                <a16:creationId xmlns:a16="http://schemas.microsoft.com/office/drawing/2014/main" id="{AC343090-6BB1-4DEE-B4F2-5C71E0DE71CA}"/>
              </a:ext>
            </a:extLst>
          </p:cNvPr>
          <p:cNvSpPr/>
          <p:nvPr/>
        </p:nvSpPr>
        <p:spPr>
          <a:xfrm flipH="1">
            <a:off x="794839" y="4679511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9185" y="725144"/>
              <a:ext cx="2776001" cy="22436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6001" cy="2243616"/>
                    </a:xfrm>
                    <a:prstGeom prst="rect">
                      <a:avLst/>
                    </a:prstGeom>
                  </am3d:spPr>
                  <am3d:camera>
                    <am3d:pos x="0" y="0" z="62733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335" d="1000000"/>
                    <am3d:preTrans dx="-620047" dy="-15398674" dz="11727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4169" ay="-526712" az="-250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45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9185" y="725144"/>
                <a:ext cx="2776001" cy="2243616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ình c">
            <a:extLst>
              <a:ext uri="{FF2B5EF4-FFF2-40B4-BE49-F238E27FC236}">
                <a16:creationId xmlns:a16="http://schemas.microsoft.com/office/drawing/2014/main" id="{A0AD8E49-4533-4D3C-9E09-3D80C9FE26AF}"/>
              </a:ext>
            </a:extLst>
          </p:cNvPr>
          <p:cNvSpPr/>
          <p:nvPr/>
        </p:nvSpPr>
        <p:spPr>
          <a:xfrm flipH="1">
            <a:off x="866313" y="5689705"/>
            <a:ext cx="3805296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38C6548-152F-4F71-8A13-71D68377A627}"/>
              </a:ext>
            </a:extLst>
          </p:cNvPr>
          <p:cNvSpPr/>
          <p:nvPr/>
        </p:nvSpPr>
        <p:spPr>
          <a:xfrm flipH="1">
            <a:off x="2055056" y="3079680"/>
            <a:ext cx="8081888" cy="1143724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</a:t>
            </a:r>
          </a:p>
        </p:txBody>
      </p:sp>
      <p:sp>
        <p:nvSpPr>
          <p:cNvPr id="22" name="hình b">
            <a:extLst>
              <a:ext uri="{FF2B5EF4-FFF2-40B4-BE49-F238E27FC236}">
                <a16:creationId xmlns:a16="http://schemas.microsoft.com/office/drawing/2014/main" id="{1709A057-AFE7-49D0-802D-739A375FF1CC}"/>
              </a:ext>
            </a:extLst>
          </p:cNvPr>
          <p:cNvSpPr/>
          <p:nvPr/>
        </p:nvSpPr>
        <p:spPr>
          <a:xfrm flipH="1">
            <a:off x="7520391" y="4679512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hình d">
            <a:extLst>
              <a:ext uri="{FF2B5EF4-FFF2-40B4-BE49-F238E27FC236}">
                <a16:creationId xmlns:a16="http://schemas.microsoft.com/office/drawing/2014/main" id="{1BD3092C-C678-4307-8DC2-65ACD1D364D2}"/>
              </a:ext>
            </a:extLst>
          </p:cNvPr>
          <p:cNvSpPr/>
          <p:nvPr/>
        </p:nvSpPr>
        <p:spPr>
          <a:xfrm flipH="1">
            <a:off x="7520392" y="5689705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đáp án c">
            <a:extLst>
              <a:ext uri="{FF2B5EF4-FFF2-40B4-BE49-F238E27FC236}">
                <a16:creationId xmlns:a16="http://schemas.microsoft.com/office/drawing/2014/main" id="{9FF67CBB-CD0D-49B1-8510-4E42E8F33949}"/>
              </a:ext>
            </a:extLst>
          </p:cNvPr>
          <p:cNvSpPr txBox="1"/>
          <p:nvPr/>
        </p:nvSpPr>
        <p:spPr>
          <a:xfrm>
            <a:off x="1114333" y="5827933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đúng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4" name="đáp án a">
            <a:extLst>
              <a:ext uri="{FF2B5EF4-FFF2-40B4-BE49-F238E27FC236}">
                <a16:creationId xmlns:a16="http://schemas.microsoft.com/office/drawing/2014/main" id="{F2BC56C7-2883-4B04-8218-59700108DCF8}"/>
              </a:ext>
            </a:extLst>
          </p:cNvPr>
          <p:cNvSpPr txBox="1"/>
          <p:nvPr/>
        </p:nvSpPr>
        <p:spPr>
          <a:xfrm>
            <a:off x="1248247" y="4775820"/>
            <a:ext cx="145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5" name="đáp án d">
            <a:extLst>
              <a:ext uri="{FF2B5EF4-FFF2-40B4-BE49-F238E27FC236}">
                <a16:creationId xmlns:a16="http://schemas.microsoft.com/office/drawing/2014/main" id="{F4FEE699-ACA8-4033-ABB8-05448E92AE81}"/>
              </a:ext>
            </a:extLst>
          </p:cNvPr>
          <p:cNvSpPr txBox="1"/>
          <p:nvPr/>
        </p:nvSpPr>
        <p:spPr>
          <a:xfrm>
            <a:off x="8046194" y="5832451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6" name="đáp án b">
            <a:extLst>
              <a:ext uri="{FF2B5EF4-FFF2-40B4-BE49-F238E27FC236}">
                <a16:creationId xmlns:a16="http://schemas.microsoft.com/office/drawing/2014/main" id="{98EC689B-1356-48FE-847D-AB04303F1B17}"/>
              </a:ext>
            </a:extLst>
          </p:cNvPr>
          <p:cNvSpPr txBox="1"/>
          <p:nvPr/>
        </p:nvSpPr>
        <p:spPr>
          <a:xfrm>
            <a:off x="7969768" y="482225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5" name="Arrow: Left 14">
            <a:hlinkClick r:id="rId7" action="ppaction://hlinksldjump"/>
            <a:extLst>
              <a:ext uri="{FF2B5EF4-FFF2-40B4-BE49-F238E27FC236}">
                <a16:creationId xmlns:a16="http://schemas.microsoft.com/office/drawing/2014/main" id="{2A47B85E-B34D-4498-909E-08A91FB85C59}"/>
              </a:ext>
            </a:extLst>
          </p:cNvPr>
          <p:cNvSpPr/>
          <p:nvPr/>
        </p:nvSpPr>
        <p:spPr>
          <a:xfrm>
            <a:off x="246102" y="281424"/>
            <a:ext cx="1310712" cy="1118915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66814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9" presetClass="emph" presetSubtype="0" repeatCount="4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9" presetClass="emph" presetSubtype="0" repeatCount="4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4" presetID="19" presetClass="emph" presetSubtype="0" repeatCount="4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0" grpId="0" animBg="1"/>
      <p:bldP spid="20" grpId="1" animBg="1"/>
      <p:bldP spid="20" grpId="2" animBg="1"/>
      <p:bldP spid="20" grpId="3" animBg="1"/>
      <p:bldP spid="20" grpId="4" animBg="1"/>
      <p:bldP spid="22" grpId="0" animBg="1"/>
      <p:bldP spid="22" grpId="1" animBg="1"/>
      <p:bldP spid="23" grpId="0" animBg="1"/>
      <p:bldP spid="23" grpId="1" animBg="1"/>
      <p:bldP spid="33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10000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007936-718D-4F1D-9AEA-96993B43CEAA}"/>
              </a:ext>
            </a:extLst>
          </p:cNvPr>
          <p:cNvCxnSpPr>
            <a:cxnSpLocks/>
          </p:cNvCxnSpPr>
          <p:nvPr/>
        </p:nvCxnSpPr>
        <p:spPr>
          <a:xfrm>
            <a:off x="0" y="601711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597D4F-C661-4BAC-9741-E82BA0EA33AA}"/>
              </a:ext>
            </a:extLst>
          </p:cNvPr>
          <p:cNvCxnSpPr>
            <a:cxnSpLocks/>
          </p:cNvCxnSpPr>
          <p:nvPr/>
        </p:nvCxnSpPr>
        <p:spPr>
          <a:xfrm>
            <a:off x="0" y="500692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333A3B-54A2-4B64-B50F-ECC0D5013687}"/>
              </a:ext>
            </a:extLst>
          </p:cNvPr>
          <p:cNvCxnSpPr>
            <a:cxnSpLocks/>
          </p:cNvCxnSpPr>
          <p:nvPr/>
        </p:nvCxnSpPr>
        <p:spPr>
          <a:xfrm>
            <a:off x="0" y="36515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ình a">
            <a:extLst>
              <a:ext uri="{FF2B5EF4-FFF2-40B4-BE49-F238E27FC236}">
                <a16:creationId xmlns:a16="http://schemas.microsoft.com/office/drawing/2014/main" id="{AC343090-6BB1-4DEE-B4F2-5C71E0DE71CA}"/>
              </a:ext>
            </a:extLst>
          </p:cNvPr>
          <p:cNvSpPr/>
          <p:nvPr/>
        </p:nvSpPr>
        <p:spPr>
          <a:xfrm flipH="1">
            <a:off x="794839" y="4679511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9185" y="725144"/>
              <a:ext cx="2776001" cy="22436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6001" cy="2243616"/>
                    </a:xfrm>
                    <a:prstGeom prst="rect">
                      <a:avLst/>
                    </a:prstGeom>
                  </am3d:spPr>
                  <am3d:camera>
                    <am3d:pos x="0" y="0" z="62733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335" d="1000000"/>
                    <am3d:preTrans dx="-620047" dy="-15398674" dz="11727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4169" ay="-526712" az="-250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45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9185" y="725144"/>
                <a:ext cx="2776001" cy="2243616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ình c">
            <a:extLst>
              <a:ext uri="{FF2B5EF4-FFF2-40B4-BE49-F238E27FC236}">
                <a16:creationId xmlns:a16="http://schemas.microsoft.com/office/drawing/2014/main" id="{A0AD8E49-4533-4D3C-9E09-3D80C9FE26AF}"/>
              </a:ext>
            </a:extLst>
          </p:cNvPr>
          <p:cNvSpPr/>
          <p:nvPr/>
        </p:nvSpPr>
        <p:spPr>
          <a:xfrm flipH="1">
            <a:off x="866313" y="5689705"/>
            <a:ext cx="3805296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38C6548-152F-4F71-8A13-71D68377A627}"/>
              </a:ext>
            </a:extLst>
          </p:cNvPr>
          <p:cNvSpPr/>
          <p:nvPr/>
        </p:nvSpPr>
        <p:spPr>
          <a:xfrm flipH="1">
            <a:off x="2055056" y="3079680"/>
            <a:ext cx="8081888" cy="1143724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</a:t>
            </a:r>
          </a:p>
        </p:txBody>
      </p:sp>
      <p:sp>
        <p:nvSpPr>
          <p:cNvPr id="22" name="hình b">
            <a:extLst>
              <a:ext uri="{FF2B5EF4-FFF2-40B4-BE49-F238E27FC236}">
                <a16:creationId xmlns:a16="http://schemas.microsoft.com/office/drawing/2014/main" id="{1709A057-AFE7-49D0-802D-739A375FF1CC}"/>
              </a:ext>
            </a:extLst>
          </p:cNvPr>
          <p:cNvSpPr/>
          <p:nvPr/>
        </p:nvSpPr>
        <p:spPr>
          <a:xfrm flipH="1">
            <a:off x="7605946" y="4654523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hình d">
            <a:extLst>
              <a:ext uri="{FF2B5EF4-FFF2-40B4-BE49-F238E27FC236}">
                <a16:creationId xmlns:a16="http://schemas.microsoft.com/office/drawing/2014/main" id="{1BD3092C-C678-4307-8DC2-65ACD1D364D2}"/>
              </a:ext>
            </a:extLst>
          </p:cNvPr>
          <p:cNvSpPr/>
          <p:nvPr/>
        </p:nvSpPr>
        <p:spPr>
          <a:xfrm flipH="1">
            <a:off x="7520392" y="5689705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đáp án c">
            <a:extLst>
              <a:ext uri="{FF2B5EF4-FFF2-40B4-BE49-F238E27FC236}">
                <a16:creationId xmlns:a16="http://schemas.microsoft.com/office/drawing/2014/main" id="{9FF67CBB-CD0D-49B1-8510-4E42E8F33949}"/>
              </a:ext>
            </a:extLst>
          </p:cNvPr>
          <p:cNvSpPr txBox="1"/>
          <p:nvPr/>
        </p:nvSpPr>
        <p:spPr>
          <a:xfrm>
            <a:off x="1114333" y="582793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4" name="đáp án a">
            <a:extLst>
              <a:ext uri="{FF2B5EF4-FFF2-40B4-BE49-F238E27FC236}">
                <a16:creationId xmlns:a16="http://schemas.microsoft.com/office/drawing/2014/main" id="{F2BC56C7-2883-4B04-8218-59700108DCF8}"/>
              </a:ext>
            </a:extLst>
          </p:cNvPr>
          <p:cNvSpPr txBox="1"/>
          <p:nvPr/>
        </p:nvSpPr>
        <p:spPr>
          <a:xfrm>
            <a:off x="1248247" y="4775820"/>
            <a:ext cx="145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5" name="đáp án d">
            <a:extLst>
              <a:ext uri="{FF2B5EF4-FFF2-40B4-BE49-F238E27FC236}">
                <a16:creationId xmlns:a16="http://schemas.microsoft.com/office/drawing/2014/main" id="{F4FEE699-ACA8-4033-ABB8-05448E92AE81}"/>
              </a:ext>
            </a:extLst>
          </p:cNvPr>
          <p:cNvSpPr txBox="1"/>
          <p:nvPr/>
        </p:nvSpPr>
        <p:spPr>
          <a:xfrm>
            <a:off x="8046194" y="5832451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6" name="đáp án b">
            <a:extLst>
              <a:ext uri="{FF2B5EF4-FFF2-40B4-BE49-F238E27FC236}">
                <a16:creationId xmlns:a16="http://schemas.microsoft.com/office/drawing/2014/main" id="{98EC689B-1356-48FE-847D-AB04303F1B17}"/>
              </a:ext>
            </a:extLst>
          </p:cNvPr>
          <p:cNvSpPr txBox="1"/>
          <p:nvPr/>
        </p:nvSpPr>
        <p:spPr>
          <a:xfrm>
            <a:off x="7969768" y="4822257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đúng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row: Left 14">
            <a:hlinkClick r:id="rId7" action="ppaction://hlinksldjump"/>
            <a:extLst>
              <a:ext uri="{FF2B5EF4-FFF2-40B4-BE49-F238E27FC236}">
                <a16:creationId xmlns:a16="http://schemas.microsoft.com/office/drawing/2014/main" id="{028D4157-A52B-400F-A1BA-B7E8EBFB0951}"/>
              </a:ext>
            </a:extLst>
          </p:cNvPr>
          <p:cNvSpPr/>
          <p:nvPr/>
        </p:nvSpPr>
        <p:spPr>
          <a:xfrm>
            <a:off x="246102" y="281424"/>
            <a:ext cx="1310712" cy="1118915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1259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repeatCount="4000" fill="hold" grpId="1" nodeType="withEffect">
                                  <p:stCondLst>
                                    <p:cond delay="30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9" presetClass="emph" presetSubtype="0" repeatCount="4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1" presetID="19" presetClass="emph" presetSubtype="0" repeatCount="4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4" presetID="19" presetClass="emph" presetSubtype="0" repeatCount="4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0" grpId="0" animBg="1"/>
      <p:bldP spid="20" grpId="1" animBg="1"/>
      <p:bldP spid="22" grpId="0" animBg="1"/>
      <p:bldP spid="22" grpId="1" animBg="1"/>
      <p:bldP spid="22" grpId="2" animBg="1"/>
      <p:bldP spid="22" grpId="3" animBg="1"/>
      <p:bldP spid="22" grpId="4" animBg="1"/>
      <p:bldP spid="23" grpId="0" animBg="1"/>
      <p:bldP spid="23" grpId="1" animBg="1"/>
      <p:bldP spid="33" grpId="0"/>
      <p:bldP spid="34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10000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007936-718D-4F1D-9AEA-96993B43CEAA}"/>
              </a:ext>
            </a:extLst>
          </p:cNvPr>
          <p:cNvCxnSpPr>
            <a:cxnSpLocks/>
          </p:cNvCxnSpPr>
          <p:nvPr/>
        </p:nvCxnSpPr>
        <p:spPr>
          <a:xfrm>
            <a:off x="0" y="601711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597D4F-C661-4BAC-9741-E82BA0EA33AA}"/>
              </a:ext>
            </a:extLst>
          </p:cNvPr>
          <p:cNvCxnSpPr>
            <a:cxnSpLocks/>
          </p:cNvCxnSpPr>
          <p:nvPr/>
        </p:nvCxnSpPr>
        <p:spPr>
          <a:xfrm>
            <a:off x="0" y="500692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333A3B-54A2-4B64-B50F-ECC0D5013687}"/>
              </a:ext>
            </a:extLst>
          </p:cNvPr>
          <p:cNvCxnSpPr>
            <a:cxnSpLocks/>
          </p:cNvCxnSpPr>
          <p:nvPr/>
        </p:nvCxnSpPr>
        <p:spPr>
          <a:xfrm>
            <a:off x="0" y="36515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ình a">
            <a:extLst>
              <a:ext uri="{FF2B5EF4-FFF2-40B4-BE49-F238E27FC236}">
                <a16:creationId xmlns:a16="http://schemas.microsoft.com/office/drawing/2014/main" id="{AC343090-6BB1-4DEE-B4F2-5C71E0DE71CA}"/>
              </a:ext>
            </a:extLst>
          </p:cNvPr>
          <p:cNvSpPr/>
          <p:nvPr/>
        </p:nvSpPr>
        <p:spPr>
          <a:xfrm flipH="1">
            <a:off x="794839" y="4679511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9185" y="725144"/>
              <a:ext cx="2776001" cy="22436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6001" cy="2243616"/>
                    </a:xfrm>
                    <a:prstGeom prst="rect">
                      <a:avLst/>
                    </a:prstGeom>
                  </am3d:spPr>
                  <am3d:camera>
                    <am3d:pos x="0" y="0" z="62733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335" d="1000000"/>
                    <am3d:preTrans dx="-620047" dy="-15398674" dz="11727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4169" ay="-526712" az="-250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45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9185" y="725144"/>
                <a:ext cx="2776001" cy="2243616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ình c">
            <a:extLst>
              <a:ext uri="{FF2B5EF4-FFF2-40B4-BE49-F238E27FC236}">
                <a16:creationId xmlns:a16="http://schemas.microsoft.com/office/drawing/2014/main" id="{A0AD8E49-4533-4D3C-9E09-3D80C9FE26AF}"/>
              </a:ext>
            </a:extLst>
          </p:cNvPr>
          <p:cNvSpPr/>
          <p:nvPr/>
        </p:nvSpPr>
        <p:spPr>
          <a:xfrm flipH="1">
            <a:off x="866313" y="5689705"/>
            <a:ext cx="3805296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38C6548-152F-4F71-8A13-71D68377A627}"/>
              </a:ext>
            </a:extLst>
          </p:cNvPr>
          <p:cNvSpPr/>
          <p:nvPr/>
        </p:nvSpPr>
        <p:spPr>
          <a:xfrm flipH="1">
            <a:off x="2055056" y="3079680"/>
            <a:ext cx="8081888" cy="1143724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</a:t>
            </a:r>
          </a:p>
        </p:txBody>
      </p:sp>
      <p:sp>
        <p:nvSpPr>
          <p:cNvPr id="22" name="hình b">
            <a:extLst>
              <a:ext uri="{FF2B5EF4-FFF2-40B4-BE49-F238E27FC236}">
                <a16:creationId xmlns:a16="http://schemas.microsoft.com/office/drawing/2014/main" id="{1709A057-AFE7-49D0-802D-739A375FF1CC}"/>
              </a:ext>
            </a:extLst>
          </p:cNvPr>
          <p:cNvSpPr/>
          <p:nvPr/>
        </p:nvSpPr>
        <p:spPr>
          <a:xfrm flipH="1">
            <a:off x="7520391" y="4679512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hình d">
            <a:extLst>
              <a:ext uri="{FF2B5EF4-FFF2-40B4-BE49-F238E27FC236}">
                <a16:creationId xmlns:a16="http://schemas.microsoft.com/office/drawing/2014/main" id="{1BD3092C-C678-4307-8DC2-65ACD1D364D2}"/>
              </a:ext>
            </a:extLst>
          </p:cNvPr>
          <p:cNvSpPr/>
          <p:nvPr/>
        </p:nvSpPr>
        <p:spPr>
          <a:xfrm flipH="1">
            <a:off x="7534472" y="5689705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đáp án c">
            <a:extLst>
              <a:ext uri="{FF2B5EF4-FFF2-40B4-BE49-F238E27FC236}">
                <a16:creationId xmlns:a16="http://schemas.microsoft.com/office/drawing/2014/main" id="{9FF67CBB-CD0D-49B1-8510-4E42E8F33949}"/>
              </a:ext>
            </a:extLst>
          </p:cNvPr>
          <p:cNvSpPr txBox="1"/>
          <p:nvPr/>
        </p:nvSpPr>
        <p:spPr>
          <a:xfrm>
            <a:off x="1114333" y="5827933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4" name="đáp án a">
            <a:extLst>
              <a:ext uri="{FF2B5EF4-FFF2-40B4-BE49-F238E27FC236}">
                <a16:creationId xmlns:a16="http://schemas.microsoft.com/office/drawing/2014/main" id="{F2BC56C7-2883-4B04-8218-59700108DCF8}"/>
              </a:ext>
            </a:extLst>
          </p:cNvPr>
          <p:cNvSpPr txBox="1"/>
          <p:nvPr/>
        </p:nvSpPr>
        <p:spPr>
          <a:xfrm>
            <a:off x="1248247" y="4775820"/>
            <a:ext cx="145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5" name="đáp án d">
            <a:extLst>
              <a:ext uri="{FF2B5EF4-FFF2-40B4-BE49-F238E27FC236}">
                <a16:creationId xmlns:a16="http://schemas.microsoft.com/office/drawing/2014/main" id="{F4FEE699-ACA8-4033-ABB8-05448E92AE81}"/>
              </a:ext>
            </a:extLst>
          </p:cNvPr>
          <p:cNvSpPr txBox="1"/>
          <p:nvPr/>
        </p:nvSpPr>
        <p:spPr>
          <a:xfrm>
            <a:off x="8046194" y="5832451"/>
            <a:ext cx="168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đúng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6" name="đáp án b">
            <a:extLst>
              <a:ext uri="{FF2B5EF4-FFF2-40B4-BE49-F238E27FC236}">
                <a16:creationId xmlns:a16="http://schemas.microsoft.com/office/drawing/2014/main" id="{98EC689B-1356-48FE-847D-AB04303F1B17}"/>
              </a:ext>
            </a:extLst>
          </p:cNvPr>
          <p:cNvSpPr txBox="1"/>
          <p:nvPr/>
        </p:nvSpPr>
        <p:spPr>
          <a:xfrm>
            <a:off x="7969768" y="482225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5" name="Arrow: Left 14">
            <a:hlinkClick r:id="rId7" action="ppaction://hlinksldjump"/>
            <a:extLst>
              <a:ext uri="{FF2B5EF4-FFF2-40B4-BE49-F238E27FC236}">
                <a16:creationId xmlns:a16="http://schemas.microsoft.com/office/drawing/2014/main" id="{92C8E116-769B-44BA-9583-8147A16C22C7}"/>
              </a:ext>
            </a:extLst>
          </p:cNvPr>
          <p:cNvSpPr/>
          <p:nvPr/>
        </p:nvSpPr>
        <p:spPr>
          <a:xfrm>
            <a:off x="246102" y="281424"/>
            <a:ext cx="1310712" cy="1118915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16805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9" presetClass="emph" presetSubtype="0" repeatCount="4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19" presetClass="emph" presetSubtype="0" repeatCount="4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19" presetClass="emph" presetSubtype="0" repeatCount="4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7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3" grpId="2" animBg="1"/>
      <p:bldP spid="23" grpId="3" animBg="1"/>
      <p:bldP spid="23" grpId="4" animBg="1"/>
      <p:bldP spid="33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02060"/>
            </a:gs>
            <a:gs pos="100000">
              <a:srgbClr val="00206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007936-718D-4F1D-9AEA-96993B43CEAA}"/>
              </a:ext>
            </a:extLst>
          </p:cNvPr>
          <p:cNvCxnSpPr>
            <a:cxnSpLocks/>
          </p:cNvCxnSpPr>
          <p:nvPr/>
        </p:nvCxnSpPr>
        <p:spPr>
          <a:xfrm>
            <a:off x="0" y="601711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4597D4F-C661-4BAC-9741-E82BA0EA33AA}"/>
              </a:ext>
            </a:extLst>
          </p:cNvPr>
          <p:cNvCxnSpPr>
            <a:cxnSpLocks/>
          </p:cNvCxnSpPr>
          <p:nvPr/>
        </p:nvCxnSpPr>
        <p:spPr>
          <a:xfrm>
            <a:off x="0" y="500692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333A3B-54A2-4B64-B50F-ECC0D5013687}"/>
              </a:ext>
            </a:extLst>
          </p:cNvPr>
          <p:cNvCxnSpPr>
            <a:cxnSpLocks/>
          </p:cNvCxnSpPr>
          <p:nvPr/>
        </p:nvCxnSpPr>
        <p:spPr>
          <a:xfrm>
            <a:off x="0" y="36515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ình a">
            <a:extLst>
              <a:ext uri="{FF2B5EF4-FFF2-40B4-BE49-F238E27FC236}">
                <a16:creationId xmlns:a16="http://schemas.microsoft.com/office/drawing/2014/main" id="{AC343090-6BB1-4DEE-B4F2-5C71E0DE71CA}"/>
              </a:ext>
            </a:extLst>
          </p:cNvPr>
          <p:cNvSpPr/>
          <p:nvPr/>
        </p:nvSpPr>
        <p:spPr>
          <a:xfrm flipH="1">
            <a:off x="794839" y="4679511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59185" y="725144"/>
              <a:ext cx="2776001" cy="224361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776001" cy="2243616"/>
                    </a:xfrm>
                    <a:prstGeom prst="rect">
                      <a:avLst/>
                    </a:prstGeom>
                  </am3d:spPr>
                  <am3d:camera>
                    <am3d:pos x="0" y="0" z="627330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586335" d="1000000"/>
                    <am3d:preTrans dx="-620047" dy="-15398674" dz="1172726"/>
                    <am3d:scale>
                      <am3d:sx n="1000000" d="1000000"/>
                      <am3d:sy n="1000000" d="1000000"/>
                      <am3d:sz n="1000000" d="1000000"/>
                    </am3d:scale>
                    <am3d:rot ax="164169" ay="-526712" az="-250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7456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3D Model 4" descr="Angel Decoration">
                <a:extLst>
                  <a:ext uri="{FF2B5EF4-FFF2-40B4-BE49-F238E27FC236}">
                    <a16:creationId xmlns:a16="http://schemas.microsoft.com/office/drawing/2014/main" id="{CD831C65-C89A-4C60-AF26-3A346A6F68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9185" y="725144"/>
                <a:ext cx="2776001" cy="2243616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hình c">
            <a:extLst>
              <a:ext uri="{FF2B5EF4-FFF2-40B4-BE49-F238E27FC236}">
                <a16:creationId xmlns:a16="http://schemas.microsoft.com/office/drawing/2014/main" id="{A0AD8E49-4533-4D3C-9E09-3D80C9FE26AF}"/>
              </a:ext>
            </a:extLst>
          </p:cNvPr>
          <p:cNvSpPr/>
          <p:nvPr/>
        </p:nvSpPr>
        <p:spPr>
          <a:xfrm flipH="1">
            <a:off x="866313" y="5689705"/>
            <a:ext cx="3805296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38C6548-152F-4F71-8A13-71D68377A627}"/>
              </a:ext>
            </a:extLst>
          </p:cNvPr>
          <p:cNvSpPr/>
          <p:nvPr/>
        </p:nvSpPr>
        <p:spPr>
          <a:xfrm flipH="1">
            <a:off x="2055056" y="3079680"/>
            <a:ext cx="8081888" cy="1143724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</a:t>
            </a:r>
          </a:p>
        </p:txBody>
      </p:sp>
      <p:sp>
        <p:nvSpPr>
          <p:cNvPr id="22" name="hình b">
            <a:extLst>
              <a:ext uri="{FF2B5EF4-FFF2-40B4-BE49-F238E27FC236}">
                <a16:creationId xmlns:a16="http://schemas.microsoft.com/office/drawing/2014/main" id="{1709A057-AFE7-49D0-802D-739A375FF1CC}"/>
              </a:ext>
            </a:extLst>
          </p:cNvPr>
          <p:cNvSpPr/>
          <p:nvPr/>
        </p:nvSpPr>
        <p:spPr>
          <a:xfrm flipH="1">
            <a:off x="7520391" y="4679512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hình d">
            <a:extLst>
              <a:ext uri="{FF2B5EF4-FFF2-40B4-BE49-F238E27FC236}">
                <a16:creationId xmlns:a16="http://schemas.microsoft.com/office/drawing/2014/main" id="{1BD3092C-C678-4307-8DC2-65ACD1D364D2}"/>
              </a:ext>
            </a:extLst>
          </p:cNvPr>
          <p:cNvSpPr/>
          <p:nvPr/>
        </p:nvSpPr>
        <p:spPr>
          <a:xfrm flipH="1">
            <a:off x="7520392" y="5689705"/>
            <a:ext cx="3791215" cy="654825"/>
          </a:xfrm>
          <a:custGeom>
            <a:avLst/>
            <a:gdLst>
              <a:gd name="connsiteX0" fmla="*/ 6168787 w 6794696"/>
              <a:gd name="connsiteY0" fmla="*/ 0 h 1251818"/>
              <a:gd name="connsiteX1" fmla="*/ 3629465 w 6794696"/>
              <a:gd name="connsiteY1" fmla="*/ 0 h 1251818"/>
              <a:gd name="connsiteX2" fmla="*/ 3165231 w 6794696"/>
              <a:gd name="connsiteY2" fmla="*/ 0 h 1251818"/>
              <a:gd name="connsiteX3" fmla="*/ 625909 w 6794696"/>
              <a:gd name="connsiteY3" fmla="*/ 0 h 1251818"/>
              <a:gd name="connsiteX4" fmla="*/ 0 w 6794696"/>
              <a:gd name="connsiteY4" fmla="*/ 625909 h 1251818"/>
              <a:gd name="connsiteX5" fmla="*/ 625909 w 6794696"/>
              <a:gd name="connsiteY5" fmla="*/ 1251818 h 1251818"/>
              <a:gd name="connsiteX6" fmla="*/ 3165231 w 6794696"/>
              <a:gd name="connsiteY6" fmla="*/ 1251818 h 1251818"/>
              <a:gd name="connsiteX7" fmla="*/ 3629465 w 6794696"/>
              <a:gd name="connsiteY7" fmla="*/ 1251818 h 1251818"/>
              <a:gd name="connsiteX8" fmla="*/ 6168787 w 6794696"/>
              <a:gd name="connsiteY8" fmla="*/ 1251818 h 1251818"/>
              <a:gd name="connsiteX9" fmla="*/ 6794696 w 6794696"/>
              <a:gd name="connsiteY9" fmla="*/ 625909 h 12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696" h="1251818">
                <a:moveTo>
                  <a:pt x="6168787" y="0"/>
                </a:moveTo>
                <a:lnTo>
                  <a:pt x="3629465" y="0"/>
                </a:lnTo>
                <a:lnTo>
                  <a:pt x="3165231" y="0"/>
                </a:lnTo>
                <a:lnTo>
                  <a:pt x="625909" y="0"/>
                </a:lnTo>
                <a:lnTo>
                  <a:pt x="0" y="625909"/>
                </a:lnTo>
                <a:lnTo>
                  <a:pt x="625909" y="1251818"/>
                </a:lnTo>
                <a:lnTo>
                  <a:pt x="3165231" y="1251818"/>
                </a:lnTo>
                <a:lnTo>
                  <a:pt x="3629465" y="1251818"/>
                </a:lnTo>
                <a:lnTo>
                  <a:pt x="6168787" y="1251818"/>
                </a:lnTo>
                <a:lnTo>
                  <a:pt x="6794696" y="62590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đáp án c">
            <a:extLst>
              <a:ext uri="{FF2B5EF4-FFF2-40B4-BE49-F238E27FC236}">
                <a16:creationId xmlns:a16="http://schemas.microsoft.com/office/drawing/2014/main" id="{9FF67CBB-CD0D-49B1-8510-4E42E8F33949}"/>
              </a:ext>
            </a:extLst>
          </p:cNvPr>
          <p:cNvSpPr txBox="1"/>
          <p:nvPr/>
        </p:nvSpPr>
        <p:spPr>
          <a:xfrm>
            <a:off x="1114333" y="5827933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đúng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4" name="đáp án a">
            <a:extLst>
              <a:ext uri="{FF2B5EF4-FFF2-40B4-BE49-F238E27FC236}">
                <a16:creationId xmlns:a16="http://schemas.microsoft.com/office/drawing/2014/main" id="{F2BC56C7-2883-4B04-8218-59700108DCF8}"/>
              </a:ext>
            </a:extLst>
          </p:cNvPr>
          <p:cNvSpPr txBox="1"/>
          <p:nvPr/>
        </p:nvSpPr>
        <p:spPr>
          <a:xfrm>
            <a:off x="1248247" y="4775820"/>
            <a:ext cx="145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5" name="đáp án d">
            <a:extLst>
              <a:ext uri="{FF2B5EF4-FFF2-40B4-BE49-F238E27FC236}">
                <a16:creationId xmlns:a16="http://schemas.microsoft.com/office/drawing/2014/main" id="{F4FEE699-ACA8-4033-ABB8-05448E92AE81}"/>
              </a:ext>
            </a:extLst>
          </p:cNvPr>
          <p:cNvSpPr txBox="1"/>
          <p:nvPr/>
        </p:nvSpPr>
        <p:spPr>
          <a:xfrm>
            <a:off x="8046194" y="5832451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36" name="đáp án b">
            <a:extLst>
              <a:ext uri="{FF2B5EF4-FFF2-40B4-BE49-F238E27FC236}">
                <a16:creationId xmlns:a16="http://schemas.microsoft.com/office/drawing/2014/main" id="{98EC689B-1356-48FE-847D-AB04303F1B17}"/>
              </a:ext>
            </a:extLst>
          </p:cNvPr>
          <p:cNvSpPr txBox="1"/>
          <p:nvPr/>
        </p:nvSpPr>
        <p:spPr>
          <a:xfrm>
            <a:off x="7969768" y="4822257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Đáp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15" name="Arrow: Left 14">
            <a:hlinkClick r:id="rId7" action="ppaction://hlinksldjump"/>
            <a:extLst>
              <a:ext uri="{FF2B5EF4-FFF2-40B4-BE49-F238E27FC236}">
                <a16:creationId xmlns:a16="http://schemas.microsoft.com/office/drawing/2014/main" id="{2A47B85E-B34D-4498-909E-08A91FB85C59}"/>
              </a:ext>
            </a:extLst>
          </p:cNvPr>
          <p:cNvSpPr/>
          <p:nvPr/>
        </p:nvSpPr>
        <p:spPr>
          <a:xfrm>
            <a:off x="246102" y="281424"/>
            <a:ext cx="1310712" cy="1118915"/>
          </a:xfrm>
          <a:prstGeom prst="lef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22502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7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9" presetClass="emph" presetSubtype="0" repeatCount="4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3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9" presetClass="emph" presetSubtype="0" repeatCount="4000" fill="hold" grpId="3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9" presetClass="emph" presetSubtype="0" repeatCount="4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4" presetID="19" presetClass="emph" presetSubtype="0" repeatCount="4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0" grpId="0" animBg="1"/>
      <p:bldP spid="20" grpId="1" animBg="1"/>
      <p:bldP spid="20" grpId="2" animBg="1"/>
      <p:bldP spid="20" grpId="3" animBg="1"/>
      <p:bldP spid="20" grpId="4" animBg="1"/>
      <p:bldP spid="22" grpId="0" animBg="1"/>
      <p:bldP spid="22" grpId="1" animBg="1"/>
      <p:bldP spid="23" grpId="0" animBg="1"/>
      <p:bldP spid="23" grpId="1" animBg="1"/>
      <p:bldP spid="33" grpId="0"/>
      <p:bldP spid="34" grpId="0"/>
      <p:bldP spid="35" grpId="0"/>
      <p:bldP spid="3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234</Words>
  <Application>Microsoft Office PowerPoint</Application>
  <PresentationFormat>Widescreen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2020-02-29T16:16:20Z</dcterms:created>
  <dcterms:modified xsi:type="dcterms:W3CDTF">2020-02-29T16:27:25Z</dcterms:modified>
</cp:coreProperties>
</file>